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804" r:id="rId3"/>
    <p:sldMasterId id="2147483805" r:id="rId4"/>
    <p:sldMasterId id="214748380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12188825"/>
  <p:notesSz cx="7010400" cy="9296400"/>
  <p:embeddedFontLst>
    <p:embeddedFont>
      <p:font typeface="Helvetica Neue"/>
      <p:regular r:id="rId45"/>
      <p:bold r:id="rId46"/>
      <p:italic r:id="rId47"/>
      <p:boldItalic r:id="rId48"/>
    </p:embeddedFont>
    <p:embeddedFont>
      <p:font typeface="Gill Sans"/>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GillSans-regular.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GillSans-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5049794" cy="464819"/>
          </a:xfrm>
          <a:prstGeom prst="rect">
            <a:avLst/>
          </a:prstGeom>
          <a:noFill/>
          <a:ln>
            <a:noFill/>
          </a:ln>
        </p:spPr>
        <p:txBody>
          <a:bodyPr anchorCtr="0" anchor="t" bIns="91425" lIns="91425" rIns="91425" tIns="91425"/>
          <a:lstStyle>
            <a:lvl1pPr indent="0" lvl="0" marL="0" marR="0" rtl="0" algn="l">
              <a:spcBef>
                <a:spcPts val="0"/>
              </a:spcBef>
              <a:buNone/>
              <a:defRPr b="0" i="0" sz="800" u="none" cap="none" strike="noStrike">
                <a:solidFill>
                  <a:schemeClr val="accen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5766485" y="0"/>
            <a:ext cx="1243915" cy="464819"/>
          </a:xfrm>
          <a:prstGeom prst="rect">
            <a:avLst/>
          </a:prstGeom>
          <a:noFill/>
          <a:ln>
            <a:noFill/>
          </a:ln>
        </p:spPr>
        <p:txBody>
          <a:bodyPr anchorCtr="0" anchor="t" bIns="91425" lIns="91425" rIns="91425" tIns="91425"/>
          <a:lstStyle>
            <a:lvl1pPr indent="0" lvl="0" marL="0" marR="0" rtl="0" algn="l">
              <a:spcBef>
                <a:spcPts val="0"/>
              </a:spcBef>
              <a:buNone/>
              <a:defRPr b="0" i="0" sz="800" u="none" cap="none" strike="noStrike">
                <a:solidFill>
                  <a:srgbClr val="92929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6" name="Shape 6"/>
          <p:cNvSpPr txBox="1"/>
          <p:nvPr>
            <p:ph idx="1" type="body"/>
          </p:nvPr>
        </p:nvSpPr>
        <p:spPr>
          <a:xfrm>
            <a:off x="407987" y="4415789"/>
            <a:ext cx="6194425" cy="4183379"/>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10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5pPr>
            <a:lvl6pPr indent="0" lvl="5" marL="2286000" marR="0" rtl="0" algn="l">
              <a:spcBef>
                <a:spcPts val="0"/>
              </a:spcBef>
              <a:buNone/>
              <a:defRPr b="0" i="0" sz="1200" u="none" cap="none" strike="noStrike">
                <a:solidFill>
                  <a:schemeClr val="dk1"/>
                </a:solidFill>
                <a:latin typeface="Arial"/>
                <a:ea typeface="Arial"/>
                <a:cs typeface="Arial"/>
                <a:sym typeface="Arial"/>
              </a:defRPr>
            </a:lvl6pPr>
            <a:lvl7pPr indent="0" lvl="6" marL="2743200" marR="0" rtl="0" algn="l">
              <a:spcBef>
                <a:spcPts val="0"/>
              </a:spcBef>
              <a:buNone/>
              <a:defRPr b="0" i="0" sz="1200" u="none" cap="none" strike="noStrike">
                <a:solidFill>
                  <a:schemeClr val="dk1"/>
                </a:solidFill>
                <a:latin typeface="Arial"/>
                <a:ea typeface="Arial"/>
                <a:cs typeface="Arial"/>
                <a:sym typeface="Arial"/>
              </a:defRPr>
            </a:lvl7pPr>
            <a:lvl8pPr indent="0" lvl="7" marL="3200400" marR="0" rtl="0" algn="l">
              <a:spcBef>
                <a:spcPts val="0"/>
              </a:spcBef>
              <a:buNone/>
              <a:defRPr b="0" i="0" sz="1200" u="none" cap="none" strike="noStrike">
                <a:solidFill>
                  <a:schemeClr val="dk1"/>
                </a:solidFill>
                <a:latin typeface="Arial"/>
                <a:ea typeface="Arial"/>
                <a:cs typeface="Arial"/>
                <a:sym typeface="Arial"/>
              </a:defRPr>
            </a:lvl8pPr>
            <a:lvl9pPr indent="0" lvl="8" marL="3657600" marR="0" rtl="0" algn="l">
              <a:spcBef>
                <a:spcPts val="0"/>
              </a:spcBef>
              <a:buNone/>
              <a:defRPr b="0" i="0" sz="1200" u="none" cap="none" strike="noStrike">
                <a:solidFill>
                  <a:schemeClr val="dk1"/>
                </a:solidFill>
                <a:latin typeface="Arial"/>
                <a:ea typeface="Arial"/>
                <a:cs typeface="Arial"/>
                <a:sym typeface="Arial"/>
              </a:defRPr>
            </a:lvl9pPr>
          </a:lstStyle>
          <a:p/>
        </p:txBody>
      </p:sp>
      <p:sp>
        <p:nvSpPr>
          <p:cNvPr id="7" name="Shape 7"/>
          <p:cNvSpPr/>
          <p:nvPr/>
        </p:nvSpPr>
        <p:spPr>
          <a:xfrm flipH="1" rot="10800000">
            <a:off x="0" y="9225415"/>
            <a:ext cx="7010400" cy="70984"/>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8" name="Shape 8"/>
          <p:cNvSpPr txBox="1"/>
          <p:nvPr>
            <p:ph idx="11" type="ftr"/>
          </p:nvPr>
        </p:nvSpPr>
        <p:spPr>
          <a:xfrm>
            <a:off x="0" y="8996336"/>
            <a:ext cx="3038475" cy="215443"/>
          </a:xfrm>
          <a:prstGeom prst="rect">
            <a:avLst/>
          </a:prstGeom>
          <a:noFill/>
          <a:ln>
            <a:noFill/>
          </a:ln>
        </p:spPr>
        <p:txBody>
          <a:bodyPr anchorCtr="0" anchor="t" bIns="91425" lIns="91425" rIns="91425" tIns="91425"/>
          <a:lstStyle>
            <a:lvl1pPr indent="0" lvl="0" marL="0" marR="0" rtl="0" algn="l">
              <a:spcBef>
                <a:spcPts val="0"/>
              </a:spcBef>
              <a:buNone/>
              <a:defRPr b="0" i="0" sz="800" u="none" cap="none" strike="noStrike">
                <a:solidFill>
                  <a:srgbClr val="5B5B5B"/>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9" name="Shape 9"/>
          <p:cNvGrpSpPr/>
          <p:nvPr/>
        </p:nvGrpSpPr>
        <p:grpSpPr>
          <a:xfrm>
            <a:off x="6393468" y="8874285"/>
            <a:ext cx="417887" cy="292590"/>
            <a:chOff x="267" y="-340"/>
            <a:chExt cx="7144" cy="5001"/>
          </a:xfrm>
        </p:grpSpPr>
        <p:sp>
          <p:nvSpPr>
            <p:cNvPr id="10" name="Shape 10"/>
            <p:cNvSpPr/>
            <p:nvPr/>
          </p:nvSpPr>
          <p:spPr>
            <a:xfrm>
              <a:off x="267" y="-340"/>
              <a:ext cx="7144" cy="5001"/>
            </a:xfrm>
            <a:custGeom>
              <a:pathLst>
                <a:path extrusionOk="0" h="120000" w="12000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rgbClr val="0A9AD7"/>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1" name="Shape 11"/>
            <p:cNvSpPr/>
            <p:nvPr/>
          </p:nvSpPr>
          <p:spPr>
            <a:xfrm>
              <a:off x="1297" y="1670"/>
              <a:ext cx="499" cy="672"/>
            </a:xfrm>
            <a:custGeom>
              <a:pathLst>
                <a:path extrusionOk="0" h="120000" w="12000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2" name="Shape 12"/>
            <p:cNvSpPr/>
            <p:nvPr/>
          </p:nvSpPr>
          <p:spPr>
            <a:xfrm>
              <a:off x="3443" y="1670"/>
              <a:ext cx="499" cy="672"/>
            </a:xfrm>
            <a:custGeom>
              <a:pathLst>
                <a:path extrusionOk="0" h="120000" w="12000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3" name="Shape 13"/>
            <p:cNvSpPr/>
            <p:nvPr/>
          </p:nvSpPr>
          <p:spPr>
            <a:xfrm>
              <a:off x="4454" y="1670"/>
              <a:ext cx="595" cy="672"/>
            </a:xfrm>
            <a:custGeom>
              <a:pathLst>
                <a:path extrusionOk="0" h="120000" w="12000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4" name="Shape 14"/>
            <p:cNvSpPr/>
            <p:nvPr/>
          </p:nvSpPr>
          <p:spPr>
            <a:xfrm>
              <a:off x="5565" y="1670"/>
              <a:ext cx="507" cy="670"/>
            </a:xfrm>
            <a:custGeom>
              <a:pathLst>
                <a:path extrusionOk="0" h="120000" w="12000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5" name="Shape 15"/>
            <p:cNvSpPr/>
            <p:nvPr/>
          </p:nvSpPr>
          <p:spPr>
            <a:xfrm>
              <a:off x="6108" y="1670"/>
              <a:ext cx="581" cy="672"/>
            </a:xfrm>
            <a:custGeom>
              <a:pathLst>
                <a:path extrusionOk="0" h="120000" w="12000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6" name="Shape 16"/>
            <p:cNvSpPr/>
            <p:nvPr/>
          </p:nvSpPr>
          <p:spPr>
            <a:xfrm>
              <a:off x="2793" y="1670"/>
              <a:ext cx="581" cy="672"/>
            </a:xfrm>
            <a:custGeom>
              <a:pathLst>
                <a:path extrusionOk="0" h="120000" w="12000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7" name="Shape 17"/>
            <p:cNvSpPr/>
            <p:nvPr/>
          </p:nvSpPr>
          <p:spPr>
            <a:xfrm>
              <a:off x="1870" y="1670"/>
              <a:ext cx="536" cy="672"/>
            </a:xfrm>
            <a:custGeom>
              <a:pathLst>
                <a:path extrusionOk="0" h="120000" w="12000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 name="Shape 18"/>
            <p:cNvSpPr/>
            <p:nvPr/>
          </p:nvSpPr>
          <p:spPr>
            <a:xfrm>
              <a:off x="5161" y="1676"/>
              <a:ext cx="385" cy="652"/>
            </a:xfrm>
            <a:custGeom>
              <a:pathLst>
                <a:path extrusionOk="0" h="120000" w="12000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 name="Shape 19"/>
            <p:cNvSpPr/>
            <p:nvPr/>
          </p:nvSpPr>
          <p:spPr>
            <a:xfrm>
              <a:off x="3806" y="1406"/>
              <a:ext cx="727" cy="1218"/>
            </a:xfrm>
            <a:custGeom>
              <a:pathLst>
                <a:path extrusionOk="0" h="120000" w="12000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 name="Shape 20"/>
            <p:cNvSpPr/>
            <p:nvPr/>
          </p:nvSpPr>
          <p:spPr>
            <a:xfrm>
              <a:off x="2542" y="1421"/>
              <a:ext cx="132" cy="907"/>
            </a:xfrm>
            <a:custGeom>
              <a:pathLst>
                <a:path extrusionOk="0" h="120000" w="12000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cxnSp>
        <p:nvCxnSpPr>
          <p:cNvPr id="21" name="Shape 21"/>
          <p:cNvCxnSpPr/>
          <p:nvPr/>
        </p:nvCxnSpPr>
        <p:spPr>
          <a:xfrm>
            <a:off x="5832389" y="0"/>
            <a:ext cx="0" cy="469556"/>
          </a:xfrm>
          <a:prstGeom prst="straightConnector1">
            <a:avLst/>
          </a:prstGeom>
          <a:noFill/>
          <a:ln cap="flat" cmpd="sng" w="9525">
            <a:solidFill>
              <a:schemeClr val="accent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2" name="Shape 2522"/>
        <p:cNvGrpSpPr/>
        <p:nvPr/>
      </p:nvGrpSpPr>
      <p:grpSpPr>
        <a:xfrm>
          <a:off x="0" y="0"/>
          <a:ext cx="0" cy="0"/>
          <a:chOff x="0" y="0"/>
          <a:chExt cx="0" cy="0"/>
        </a:xfrm>
      </p:grpSpPr>
      <p:sp>
        <p:nvSpPr>
          <p:cNvPr id="2523" name="Shape 2523"/>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524" name="Shape 2524"/>
          <p:cNvSpPr txBox="1"/>
          <p:nvPr>
            <p:ph idx="1" type="body"/>
          </p:nvPr>
        </p:nvSpPr>
        <p:spPr>
          <a:xfrm>
            <a:off x="407987" y="4415789"/>
            <a:ext cx="6194400" cy="41835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5" name="Shape 2585"/>
        <p:cNvGrpSpPr/>
        <p:nvPr/>
      </p:nvGrpSpPr>
      <p:grpSpPr>
        <a:xfrm>
          <a:off x="0" y="0"/>
          <a:ext cx="0" cy="0"/>
          <a:chOff x="0" y="0"/>
          <a:chExt cx="0" cy="0"/>
        </a:xfrm>
      </p:grpSpPr>
      <p:sp>
        <p:nvSpPr>
          <p:cNvPr id="2586" name="Shape 2586"/>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587" name="Shape 2587"/>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1" name="Shape 2591"/>
        <p:cNvGrpSpPr/>
        <p:nvPr/>
      </p:nvGrpSpPr>
      <p:grpSpPr>
        <a:xfrm>
          <a:off x="0" y="0"/>
          <a:ext cx="0" cy="0"/>
          <a:chOff x="0" y="0"/>
          <a:chExt cx="0" cy="0"/>
        </a:xfrm>
      </p:grpSpPr>
      <p:sp>
        <p:nvSpPr>
          <p:cNvPr id="2592" name="Shape 2592"/>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593" name="Shape 2593"/>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7" name="Shape 2597"/>
        <p:cNvGrpSpPr/>
        <p:nvPr/>
      </p:nvGrpSpPr>
      <p:grpSpPr>
        <a:xfrm>
          <a:off x="0" y="0"/>
          <a:ext cx="0" cy="0"/>
          <a:chOff x="0" y="0"/>
          <a:chExt cx="0" cy="0"/>
        </a:xfrm>
      </p:grpSpPr>
      <p:sp>
        <p:nvSpPr>
          <p:cNvPr id="2598" name="Shape 2598"/>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599" name="Shape 2599"/>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5" name="Shape 2605"/>
        <p:cNvGrpSpPr/>
        <p:nvPr/>
      </p:nvGrpSpPr>
      <p:grpSpPr>
        <a:xfrm>
          <a:off x="0" y="0"/>
          <a:ext cx="0" cy="0"/>
          <a:chOff x="0" y="0"/>
          <a:chExt cx="0" cy="0"/>
        </a:xfrm>
      </p:grpSpPr>
      <p:sp>
        <p:nvSpPr>
          <p:cNvPr id="2606" name="Shape 2606"/>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2607" name="Shape 2607"/>
          <p:cNvSpPr txBox="1"/>
          <p:nvPr>
            <p:ph idx="1" type="body"/>
          </p:nvPr>
        </p:nvSpPr>
        <p:spPr>
          <a:xfrm>
            <a:off x="407987" y="4415789"/>
            <a:ext cx="6194400" cy="4183500"/>
          </a:xfrm>
          <a:prstGeom prst="rect">
            <a:avLst/>
          </a:prstGeom>
          <a:noFill/>
          <a:ln>
            <a:noFill/>
          </a:ln>
        </p:spPr>
        <p:txBody>
          <a:bodyPr anchorCtr="0" anchor="t" bIns="46575" lIns="93175" rIns="93175" tIns="46575">
            <a:noAutofit/>
          </a:bodyPr>
          <a:lstStyle/>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So I had an experience with a company that provides great service, that could have been even slightly better, but bot everyone is even at that point yet.</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So first up, before we delve too deep, I want to ask you a question. Be honest in your own appraisal – where do you think your organisation is at today? The good and bad news is, that no matter where you believe you are at – you are NOT done ☺ The transformation journey doesn’t stop.</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And maybe you have some of the basics and some advanced capabilities today as well, based on your organisations own unique needs – that’s great as well.</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While we are focussing in today on 3 key themes, underlying these, there are a range of capabilities that will help you transform. </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I speak to a LOT of organisations today that are looking at advanced capabilities such as Connected Products and even Service Bots, but are yet to the foundational basics right, such as a great agent single view, self service and the ability to respond across fundamental channels such as phone, and email.</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i="0" lang="en-US" sz="1000" u="none" cap="none" strike="noStrike">
                <a:solidFill>
                  <a:schemeClr val="dk1"/>
                </a:solidFill>
                <a:latin typeface="Arial"/>
                <a:ea typeface="Arial"/>
                <a:cs typeface="Arial"/>
                <a:sym typeface="Arial"/>
              </a:rPr>
              <a:t>So keep this in mind as well – this is not a big bang approach to transform the customer experience!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8" name="Shape 2788"/>
        <p:cNvGrpSpPr/>
        <p:nvPr/>
      </p:nvGrpSpPr>
      <p:grpSpPr>
        <a:xfrm>
          <a:off x="0" y="0"/>
          <a:ext cx="0" cy="0"/>
          <a:chOff x="0" y="0"/>
          <a:chExt cx="0" cy="0"/>
        </a:xfrm>
      </p:grpSpPr>
      <p:sp>
        <p:nvSpPr>
          <p:cNvPr id="2789" name="Shape 2789"/>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790" name="Shape 2790"/>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7" name="Shape 2797"/>
        <p:cNvGrpSpPr/>
        <p:nvPr/>
      </p:nvGrpSpPr>
      <p:grpSpPr>
        <a:xfrm>
          <a:off x="0" y="0"/>
          <a:ext cx="0" cy="0"/>
          <a:chOff x="0" y="0"/>
          <a:chExt cx="0" cy="0"/>
        </a:xfrm>
      </p:grpSpPr>
      <p:sp>
        <p:nvSpPr>
          <p:cNvPr id="2798" name="Shape 2798"/>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799" name="Shape 2799"/>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3" name="Shape 2803"/>
        <p:cNvGrpSpPr/>
        <p:nvPr/>
      </p:nvGrpSpPr>
      <p:grpSpPr>
        <a:xfrm>
          <a:off x="0" y="0"/>
          <a:ext cx="0" cy="0"/>
          <a:chOff x="0" y="0"/>
          <a:chExt cx="0" cy="0"/>
        </a:xfrm>
      </p:grpSpPr>
      <p:sp>
        <p:nvSpPr>
          <p:cNvPr id="2804" name="Shape 2804"/>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05" name="Shape 2805"/>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9" name="Shape 2809"/>
        <p:cNvGrpSpPr/>
        <p:nvPr/>
      </p:nvGrpSpPr>
      <p:grpSpPr>
        <a:xfrm>
          <a:off x="0" y="0"/>
          <a:ext cx="0" cy="0"/>
          <a:chOff x="0" y="0"/>
          <a:chExt cx="0" cy="0"/>
        </a:xfrm>
      </p:grpSpPr>
      <p:sp>
        <p:nvSpPr>
          <p:cNvPr id="2810" name="Shape 2810"/>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11" name="Shape 2811"/>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lnSpc>
                <a:spcPct val="115000"/>
              </a:lnSpc>
              <a:spcBef>
                <a:spcPts val="0"/>
              </a:spcBef>
              <a:buNone/>
            </a:pPr>
            <a:r>
              <a:rPr lang="en-US" sz="1100">
                <a:solidFill>
                  <a:srgbClr val="000000"/>
                </a:solidFill>
              </a:rPr>
              <a:t>Organize your team The size and scope of your rollout will determine how many resources you need. However, all project teams should include the following participants: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An executive sponsor – The project’s executive champion should participate and support the initiative from the beginning, through go-live and beyond.</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system administrators – This person should be involved throughout the implementation and afterward. It’s important that the administrator understand the business processes and requirements from managers and users. For information about how to plan administrator resources, see the Best Practice document “Achieving outstanding CRM administration.”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A project manager – This person leads the implementation and makes sure the project tasks and overall timeline are on track.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power users – These users help make sure your project will meet the needs of the end users, including management. We also recommend that you use power users as first-line support. To fill that role, consider training these users first and then providing more in-depth training.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trainers – Trainers need to identify relevant materials from salesforce.com or develop custom training materials (such as quick-reference guides). You’ll need materials both for the initial implementation to on-board new users and once the application is live, for remediation or for new functionality</a:t>
            </a:r>
          </a:p>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6" name="Shape 2816"/>
        <p:cNvGrpSpPr/>
        <p:nvPr/>
      </p:nvGrpSpPr>
      <p:grpSpPr>
        <a:xfrm>
          <a:off x="0" y="0"/>
          <a:ext cx="0" cy="0"/>
          <a:chOff x="0" y="0"/>
          <a:chExt cx="0" cy="0"/>
        </a:xfrm>
      </p:grpSpPr>
      <p:sp>
        <p:nvSpPr>
          <p:cNvPr id="2817" name="Shape 2817"/>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18" name="Shape 2818"/>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lnSpc>
                <a:spcPct val="115000"/>
              </a:lnSpc>
              <a:spcBef>
                <a:spcPts val="0"/>
              </a:spcBef>
              <a:buNone/>
            </a:pPr>
            <a:r>
              <a:rPr lang="en-US" sz="1100">
                <a:solidFill>
                  <a:srgbClr val="000000"/>
                </a:solidFill>
              </a:rPr>
              <a:t>Organize your team The size and scope of your rollout will determine how many resources you need. However, all project teams should include the following participants: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An executive sponsor – The project’s executive champion should participate and support the initiative from the beginning, through go-live and beyond.</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system administrators – This person should be involved throughout the implementation and afterward. It’s important that the administrator understand the business processes and requirements from managers and users. For information about how to plan administrator resources, see the Best Practice document “Achieving outstanding CRM administration.”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A project manager – This person leads the implementation and makes sure the project tasks and overall timeline are on track.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power users – These users help make sure your project will meet the needs of the end users, including management. We also recommend that you use power users as first-line support. To fill that role, consider training these users first and then providing more in-depth training.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trainers – Trainers need to identify relevant materials from salesforce.com or develop custom training materials (such as quick-reference guides). You’ll need materials both for the initial implementation to on-board new users and once the application is live, for remediation or for new functionality</a:t>
            </a:r>
          </a:p>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3" name="Shape 2823"/>
        <p:cNvGrpSpPr/>
        <p:nvPr/>
      </p:nvGrpSpPr>
      <p:grpSpPr>
        <a:xfrm>
          <a:off x="0" y="0"/>
          <a:ext cx="0" cy="0"/>
          <a:chOff x="0" y="0"/>
          <a:chExt cx="0" cy="0"/>
        </a:xfrm>
      </p:grpSpPr>
      <p:sp>
        <p:nvSpPr>
          <p:cNvPr id="2824" name="Shape 2824"/>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25" name="Shape 2825"/>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8" name="Shape 2528"/>
        <p:cNvGrpSpPr/>
        <p:nvPr/>
      </p:nvGrpSpPr>
      <p:grpSpPr>
        <a:xfrm>
          <a:off x="0" y="0"/>
          <a:ext cx="0" cy="0"/>
          <a:chOff x="0" y="0"/>
          <a:chExt cx="0" cy="0"/>
        </a:xfrm>
      </p:grpSpPr>
      <p:sp>
        <p:nvSpPr>
          <p:cNvPr id="2529" name="Shape 2529"/>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530" name="Shape 2530"/>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0" name="Shape 2830"/>
        <p:cNvGrpSpPr/>
        <p:nvPr/>
      </p:nvGrpSpPr>
      <p:grpSpPr>
        <a:xfrm>
          <a:off x="0" y="0"/>
          <a:ext cx="0" cy="0"/>
          <a:chOff x="0" y="0"/>
          <a:chExt cx="0" cy="0"/>
        </a:xfrm>
      </p:grpSpPr>
      <p:sp>
        <p:nvSpPr>
          <p:cNvPr id="2831" name="Shape 2831"/>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32" name="Shape 2832"/>
          <p:cNvSpPr txBox="1"/>
          <p:nvPr>
            <p:ph idx="1" type="body"/>
          </p:nvPr>
        </p:nvSpPr>
        <p:spPr>
          <a:xfrm>
            <a:off x="407987" y="4415789"/>
            <a:ext cx="6194400" cy="41835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5" name="Shape 2835"/>
        <p:cNvGrpSpPr/>
        <p:nvPr/>
      </p:nvGrpSpPr>
      <p:grpSpPr>
        <a:xfrm>
          <a:off x="0" y="0"/>
          <a:ext cx="0" cy="0"/>
          <a:chOff x="0" y="0"/>
          <a:chExt cx="0" cy="0"/>
        </a:xfrm>
      </p:grpSpPr>
      <p:sp>
        <p:nvSpPr>
          <p:cNvPr id="2836" name="Shape 2836"/>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37" name="Shape 2837"/>
          <p:cNvSpPr txBox="1"/>
          <p:nvPr>
            <p:ph idx="1" type="body"/>
          </p:nvPr>
        </p:nvSpPr>
        <p:spPr>
          <a:xfrm>
            <a:off x="407987" y="4415789"/>
            <a:ext cx="6194400" cy="41835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0" name="Shape 2840"/>
        <p:cNvGrpSpPr/>
        <p:nvPr/>
      </p:nvGrpSpPr>
      <p:grpSpPr>
        <a:xfrm>
          <a:off x="0" y="0"/>
          <a:ext cx="0" cy="0"/>
          <a:chOff x="0" y="0"/>
          <a:chExt cx="0" cy="0"/>
        </a:xfrm>
      </p:grpSpPr>
      <p:sp>
        <p:nvSpPr>
          <p:cNvPr id="2841" name="Shape 2841"/>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42" name="Shape 2842"/>
          <p:cNvSpPr txBox="1"/>
          <p:nvPr>
            <p:ph idx="1" type="body"/>
          </p:nvPr>
        </p:nvSpPr>
        <p:spPr>
          <a:xfrm>
            <a:off x="407987" y="4415789"/>
            <a:ext cx="6194400" cy="41835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5" name="Shape 2845"/>
        <p:cNvGrpSpPr/>
        <p:nvPr/>
      </p:nvGrpSpPr>
      <p:grpSpPr>
        <a:xfrm>
          <a:off x="0" y="0"/>
          <a:ext cx="0" cy="0"/>
          <a:chOff x="0" y="0"/>
          <a:chExt cx="0" cy="0"/>
        </a:xfrm>
      </p:grpSpPr>
      <p:sp>
        <p:nvSpPr>
          <p:cNvPr id="2846" name="Shape 2846"/>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47" name="Shape 2847"/>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lnSpc>
                <a:spcPct val="115000"/>
              </a:lnSpc>
              <a:spcBef>
                <a:spcPts val="0"/>
              </a:spcBef>
              <a:buNone/>
            </a:pPr>
            <a:r>
              <a:rPr lang="en-US" sz="1100">
                <a:solidFill>
                  <a:srgbClr val="000000"/>
                </a:solidFill>
              </a:rPr>
              <a:t>Organize your team The size and scope of your rollout will determine how many resources you need. However, all project teams should include the following participants: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An executive sponsor – The project’s executive champion should participate and support the initiative from the beginning, through go-live and beyond.</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system administrators – This person should be involved throughout the implementation and afterward. It’s important that the administrator understand the business processes and requirements from managers and users. For information about how to plan administrator resources, see the Best Practice document “Achieving outstanding CRM administration.”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A project manager – This person leads the implementation and makes sure the project tasks and overall timeline are on track.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power users – These users help make sure your project will meet the needs of the end users, including management. We also recommend that you use power users as first-line support. To fill that role, consider training these users first and then providing more in-depth training.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trainers – Trainers need to identify relevant materials from salesforce.com or develop custom training materials (such as quick-reference guides). You’ll need materials both for the initial implementation to on-board new users and once the application is live, for remediation or for new functionality</a:t>
            </a:r>
          </a:p>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2" name="Shape 2852"/>
        <p:cNvGrpSpPr/>
        <p:nvPr/>
      </p:nvGrpSpPr>
      <p:grpSpPr>
        <a:xfrm>
          <a:off x="0" y="0"/>
          <a:ext cx="0" cy="0"/>
          <a:chOff x="0" y="0"/>
          <a:chExt cx="0" cy="0"/>
        </a:xfrm>
      </p:grpSpPr>
      <p:sp>
        <p:nvSpPr>
          <p:cNvPr id="2853" name="Shape 2853"/>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54" name="Shape 2854"/>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lnSpc>
                <a:spcPct val="115000"/>
              </a:lnSpc>
              <a:spcBef>
                <a:spcPts val="0"/>
              </a:spcBef>
              <a:buNone/>
            </a:pPr>
            <a:r>
              <a:rPr lang="en-US" sz="1100">
                <a:solidFill>
                  <a:srgbClr val="000000"/>
                </a:solidFill>
              </a:rPr>
              <a:t>Organize your team The size and scope of your rollout will determine how many resources you need. However, all project teams should include the following participants: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An executive sponsor – The project’s executive champion should participate and support the initiative from the beginning, through go-live and beyond.</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system administrators – This person should be involved throughout the implementation and afterward. It’s important that the administrator understand the business processes and requirements from managers and users. For information about how to plan administrator resources, see the Best Practice document “Achieving outstanding CRM administration.”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A project manager – This person leads the implementation and makes sure the project tasks and overall timeline are on track.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power users – These users help make sure your project will meet the needs of the end users, including management. We also recommend that you use power users as first-line support. To fill that role, consider training these users first and then providing more in-depth training.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trainers – Trainers need to identify relevant materials from salesforce.com or develop custom training materials (such as quick-reference guides). You’ll need materials both for the initial implementation to on-board new users and once the application is live, for remediation or for new functionality</a:t>
            </a:r>
          </a:p>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0" name="Shape 2860"/>
        <p:cNvGrpSpPr/>
        <p:nvPr/>
      </p:nvGrpSpPr>
      <p:grpSpPr>
        <a:xfrm>
          <a:off x="0" y="0"/>
          <a:ext cx="0" cy="0"/>
          <a:chOff x="0" y="0"/>
          <a:chExt cx="0" cy="0"/>
        </a:xfrm>
      </p:grpSpPr>
      <p:sp>
        <p:nvSpPr>
          <p:cNvPr id="2861" name="Shape 2861"/>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62" name="Shape 2862"/>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lnSpc>
                <a:spcPct val="115000"/>
              </a:lnSpc>
              <a:spcBef>
                <a:spcPts val="0"/>
              </a:spcBef>
              <a:buNone/>
            </a:pPr>
            <a:r>
              <a:rPr lang="en-US" sz="1100">
                <a:solidFill>
                  <a:srgbClr val="000000"/>
                </a:solidFill>
              </a:rPr>
              <a:t>Organize your team The size and scope of your rollout will determine how many resources you need. However, all project teams should include the following participants: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An executive sponsor – The project’s executive champion should participate and support the initiative from the beginning, through go-live and beyond.</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system administrators – This person should be involved throughout the implementation and afterward. It’s important that the administrator understand the business processes and requirements from managers and users. For information about how to plan administrator resources, see the Best Practice document “Achieving outstanding CRM administration.”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A project manager – This person leads the implementation and makes sure the project tasks and overall timeline are on track.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power users – These users help make sure your project will meet the needs of the end users, including management. We also recommend that you use power users as first-line support. To fill that role, consider training these users first and then providing more in-depth training. </a:t>
            </a:r>
          </a:p>
          <a:p>
            <a:pPr lvl="0" rtl="0">
              <a:lnSpc>
                <a:spcPct val="115000"/>
              </a:lnSpc>
              <a:spcBef>
                <a:spcPts val="0"/>
              </a:spcBef>
              <a:buNone/>
            </a:pPr>
            <a:r>
              <a:t/>
            </a:r>
            <a:endParaRPr sz="1100">
              <a:solidFill>
                <a:srgbClr val="000000"/>
              </a:solidFill>
            </a:endParaRPr>
          </a:p>
          <a:p>
            <a:pPr lvl="0" rtl="0">
              <a:lnSpc>
                <a:spcPct val="115000"/>
              </a:lnSpc>
              <a:spcBef>
                <a:spcPts val="0"/>
              </a:spcBef>
              <a:buNone/>
            </a:pPr>
            <a:r>
              <a:rPr lang="en-US" sz="1100">
                <a:solidFill>
                  <a:srgbClr val="000000"/>
                </a:solidFill>
              </a:rPr>
              <a:t>One or more trainers – Trainers need to identify relevant materials from salesforce.com or develop custom training materials (such as quick-reference guides). You’ll need materials both for the initial implementation to on-board new users and once the application is live, for remediation or for new functionality</a:t>
            </a:r>
          </a:p>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6" name="Shape 2866"/>
        <p:cNvGrpSpPr/>
        <p:nvPr/>
      </p:nvGrpSpPr>
      <p:grpSpPr>
        <a:xfrm>
          <a:off x="0" y="0"/>
          <a:ext cx="0" cy="0"/>
          <a:chOff x="0" y="0"/>
          <a:chExt cx="0" cy="0"/>
        </a:xfrm>
      </p:grpSpPr>
      <p:sp>
        <p:nvSpPr>
          <p:cNvPr id="2867" name="Shape 2867"/>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68" name="Shape 2868"/>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2" name="Shape 2872"/>
        <p:cNvGrpSpPr/>
        <p:nvPr/>
      </p:nvGrpSpPr>
      <p:grpSpPr>
        <a:xfrm>
          <a:off x="0" y="0"/>
          <a:ext cx="0" cy="0"/>
          <a:chOff x="0" y="0"/>
          <a:chExt cx="0" cy="0"/>
        </a:xfrm>
      </p:grpSpPr>
      <p:sp>
        <p:nvSpPr>
          <p:cNvPr id="2873" name="Shape 2873"/>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74" name="Shape 2874"/>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8" name="Shape 2878"/>
        <p:cNvGrpSpPr/>
        <p:nvPr/>
      </p:nvGrpSpPr>
      <p:grpSpPr>
        <a:xfrm>
          <a:off x="0" y="0"/>
          <a:ext cx="0" cy="0"/>
          <a:chOff x="0" y="0"/>
          <a:chExt cx="0" cy="0"/>
        </a:xfrm>
      </p:grpSpPr>
      <p:sp>
        <p:nvSpPr>
          <p:cNvPr id="2879" name="Shape 2879"/>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80" name="Shape 2880"/>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4" name="Shape 2884"/>
        <p:cNvGrpSpPr/>
        <p:nvPr/>
      </p:nvGrpSpPr>
      <p:grpSpPr>
        <a:xfrm>
          <a:off x="0" y="0"/>
          <a:ext cx="0" cy="0"/>
          <a:chOff x="0" y="0"/>
          <a:chExt cx="0" cy="0"/>
        </a:xfrm>
      </p:grpSpPr>
      <p:sp>
        <p:nvSpPr>
          <p:cNvPr id="2885" name="Shape 2885"/>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86" name="Shape 2886"/>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4" name="Shape 2534"/>
        <p:cNvGrpSpPr/>
        <p:nvPr/>
      </p:nvGrpSpPr>
      <p:grpSpPr>
        <a:xfrm>
          <a:off x="0" y="0"/>
          <a:ext cx="0" cy="0"/>
          <a:chOff x="0" y="0"/>
          <a:chExt cx="0" cy="0"/>
        </a:xfrm>
      </p:grpSpPr>
      <p:sp>
        <p:nvSpPr>
          <p:cNvPr id="2535" name="Shape 2535"/>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536" name="Shape 2536"/>
          <p:cNvSpPr txBox="1"/>
          <p:nvPr>
            <p:ph idx="1" type="body"/>
          </p:nvPr>
        </p:nvSpPr>
        <p:spPr>
          <a:xfrm>
            <a:off x="407987" y="4415789"/>
            <a:ext cx="6194400" cy="41835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0" name="Shape 2890"/>
        <p:cNvGrpSpPr/>
        <p:nvPr/>
      </p:nvGrpSpPr>
      <p:grpSpPr>
        <a:xfrm>
          <a:off x="0" y="0"/>
          <a:ext cx="0" cy="0"/>
          <a:chOff x="0" y="0"/>
          <a:chExt cx="0" cy="0"/>
        </a:xfrm>
      </p:grpSpPr>
      <p:sp>
        <p:nvSpPr>
          <p:cNvPr id="2891" name="Shape 2891"/>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92" name="Shape 2892"/>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6" name="Shape 2896"/>
        <p:cNvGrpSpPr/>
        <p:nvPr/>
      </p:nvGrpSpPr>
      <p:grpSpPr>
        <a:xfrm>
          <a:off x="0" y="0"/>
          <a:ext cx="0" cy="0"/>
          <a:chOff x="0" y="0"/>
          <a:chExt cx="0" cy="0"/>
        </a:xfrm>
      </p:grpSpPr>
      <p:sp>
        <p:nvSpPr>
          <p:cNvPr id="2897" name="Shape 2897"/>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898" name="Shape 2898"/>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2" name="Shape 2902"/>
        <p:cNvGrpSpPr/>
        <p:nvPr/>
      </p:nvGrpSpPr>
      <p:grpSpPr>
        <a:xfrm>
          <a:off x="0" y="0"/>
          <a:ext cx="0" cy="0"/>
          <a:chOff x="0" y="0"/>
          <a:chExt cx="0" cy="0"/>
        </a:xfrm>
      </p:grpSpPr>
      <p:sp>
        <p:nvSpPr>
          <p:cNvPr id="2903" name="Shape 2903"/>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904" name="Shape 2904"/>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9" name="Shape 2909"/>
        <p:cNvGrpSpPr/>
        <p:nvPr/>
      </p:nvGrpSpPr>
      <p:grpSpPr>
        <a:xfrm>
          <a:off x="0" y="0"/>
          <a:ext cx="0" cy="0"/>
          <a:chOff x="0" y="0"/>
          <a:chExt cx="0" cy="0"/>
        </a:xfrm>
      </p:grpSpPr>
      <p:sp>
        <p:nvSpPr>
          <p:cNvPr id="2910" name="Shape 2910"/>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911" name="Shape 2911"/>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7" name="Shape 2927"/>
        <p:cNvGrpSpPr/>
        <p:nvPr/>
      </p:nvGrpSpPr>
      <p:grpSpPr>
        <a:xfrm>
          <a:off x="0" y="0"/>
          <a:ext cx="0" cy="0"/>
          <a:chOff x="0" y="0"/>
          <a:chExt cx="0" cy="0"/>
        </a:xfrm>
      </p:grpSpPr>
      <p:sp>
        <p:nvSpPr>
          <p:cNvPr id="2928" name="Shape 2928"/>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929" name="Shape 2929"/>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6" name="Shape 2936"/>
        <p:cNvGrpSpPr/>
        <p:nvPr/>
      </p:nvGrpSpPr>
      <p:grpSpPr>
        <a:xfrm>
          <a:off x="0" y="0"/>
          <a:ext cx="0" cy="0"/>
          <a:chOff x="0" y="0"/>
          <a:chExt cx="0" cy="0"/>
        </a:xfrm>
      </p:grpSpPr>
      <p:sp>
        <p:nvSpPr>
          <p:cNvPr id="2937" name="Shape 2937"/>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938" name="Shape 2938"/>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7" name="Shape 2947"/>
        <p:cNvGrpSpPr/>
        <p:nvPr/>
      </p:nvGrpSpPr>
      <p:grpSpPr>
        <a:xfrm>
          <a:off x="0" y="0"/>
          <a:ext cx="0" cy="0"/>
          <a:chOff x="0" y="0"/>
          <a:chExt cx="0" cy="0"/>
        </a:xfrm>
      </p:grpSpPr>
      <p:sp>
        <p:nvSpPr>
          <p:cNvPr id="2948" name="Shape 2948"/>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949" name="Shape 2949"/>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6" name="Shape 2966"/>
        <p:cNvGrpSpPr/>
        <p:nvPr/>
      </p:nvGrpSpPr>
      <p:grpSpPr>
        <a:xfrm>
          <a:off x="0" y="0"/>
          <a:ext cx="0" cy="0"/>
          <a:chOff x="0" y="0"/>
          <a:chExt cx="0" cy="0"/>
        </a:xfrm>
      </p:grpSpPr>
      <p:sp>
        <p:nvSpPr>
          <p:cNvPr id="2967" name="Shape 2967"/>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968" name="Shape 2968"/>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2" name="Shape 2972"/>
        <p:cNvGrpSpPr/>
        <p:nvPr/>
      </p:nvGrpSpPr>
      <p:grpSpPr>
        <a:xfrm>
          <a:off x="0" y="0"/>
          <a:ext cx="0" cy="0"/>
          <a:chOff x="0" y="0"/>
          <a:chExt cx="0" cy="0"/>
        </a:xfrm>
      </p:grpSpPr>
      <p:sp>
        <p:nvSpPr>
          <p:cNvPr id="2973" name="Shape 2973"/>
          <p:cNvSpPr txBox="1"/>
          <p:nvPr>
            <p:ph idx="1" type="body"/>
          </p:nvPr>
        </p:nvSpPr>
        <p:spPr>
          <a:xfrm>
            <a:off x="407987" y="4415789"/>
            <a:ext cx="6194400" cy="41835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US" sz="1000" u="none" cap="none" strike="noStrike">
                <a:solidFill>
                  <a:schemeClr val="dk1"/>
                </a:solidFill>
                <a:latin typeface="Arial"/>
                <a:ea typeface="Arial"/>
                <a:cs typeface="Arial"/>
                <a:sym typeface="Arial"/>
              </a:rPr>
              <a:t>Thank you!</a:t>
            </a:r>
          </a:p>
        </p:txBody>
      </p:sp>
      <p:sp>
        <p:nvSpPr>
          <p:cNvPr id="2974" name="Shape 297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9" name="Shape 2539"/>
        <p:cNvGrpSpPr/>
        <p:nvPr/>
      </p:nvGrpSpPr>
      <p:grpSpPr>
        <a:xfrm>
          <a:off x="0" y="0"/>
          <a:ext cx="0" cy="0"/>
          <a:chOff x="0" y="0"/>
          <a:chExt cx="0" cy="0"/>
        </a:xfrm>
      </p:grpSpPr>
      <p:sp>
        <p:nvSpPr>
          <p:cNvPr id="2540" name="Shape 2540"/>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541" name="Shape 2541"/>
          <p:cNvSpPr txBox="1"/>
          <p:nvPr>
            <p:ph idx="1" type="body"/>
          </p:nvPr>
        </p:nvSpPr>
        <p:spPr>
          <a:xfrm>
            <a:off x="407987" y="4415789"/>
            <a:ext cx="6194400" cy="41835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4" name="Shape 2544"/>
        <p:cNvGrpSpPr/>
        <p:nvPr/>
      </p:nvGrpSpPr>
      <p:grpSpPr>
        <a:xfrm>
          <a:off x="0" y="0"/>
          <a:ext cx="0" cy="0"/>
          <a:chOff x="0" y="0"/>
          <a:chExt cx="0" cy="0"/>
        </a:xfrm>
      </p:grpSpPr>
      <p:sp>
        <p:nvSpPr>
          <p:cNvPr id="2545" name="Shape 2545"/>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546" name="Shape 2546"/>
          <p:cNvSpPr txBox="1"/>
          <p:nvPr>
            <p:ph idx="1" type="body"/>
          </p:nvPr>
        </p:nvSpPr>
        <p:spPr>
          <a:xfrm>
            <a:off x="407987" y="4415789"/>
            <a:ext cx="6194400" cy="41835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5" name="Shape 2555"/>
        <p:cNvGrpSpPr/>
        <p:nvPr/>
      </p:nvGrpSpPr>
      <p:grpSpPr>
        <a:xfrm>
          <a:off x="0" y="0"/>
          <a:ext cx="0" cy="0"/>
          <a:chOff x="0" y="0"/>
          <a:chExt cx="0" cy="0"/>
        </a:xfrm>
      </p:grpSpPr>
      <p:sp>
        <p:nvSpPr>
          <p:cNvPr id="2556" name="Shape 2556"/>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557" name="Shape 2557"/>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4" name="Shape 2564"/>
        <p:cNvGrpSpPr/>
        <p:nvPr/>
      </p:nvGrpSpPr>
      <p:grpSpPr>
        <a:xfrm>
          <a:off x="0" y="0"/>
          <a:ext cx="0" cy="0"/>
          <a:chOff x="0" y="0"/>
          <a:chExt cx="0" cy="0"/>
        </a:xfrm>
      </p:grpSpPr>
      <p:sp>
        <p:nvSpPr>
          <p:cNvPr id="2565" name="Shape 2565"/>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566" name="Shape 2566"/>
          <p:cNvSpPr txBox="1"/>
          <p:nvPr>
            <p:ph idx="1" type="body"/>
          </p:nvPr>
        </p:nvSpPr>
        <p:spPr>
          <a:xfrm>
            <a:off x="407987" y="4415789"/>
            <a:ext cx="6194400" cy="41835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1" name="Shape 2571"/>
        <p:cNvGrpSpPr/>
        <p:nvPr/>
      </p:nvGrpSpPr>
      <p:grpSpPr>
        <a:xfrm>
          <a:off x="0" y="0"/>
          <a:ext cx="0" cy="0"/>
          <a:chOff x="0" y="0"/>
          <a:chExt cx="0" cy="0"/>
        </a:xfrm>
      </p:grpSpPr>
      <p:sp>
        <p:nvSpPr>
          <p:cNvPr id="2572" name="Shape 2572"/>
          <p:cNvSpPr/>
          <p:nvPr>
            <p:ph idx="2" type="sldImg"/>
          </p:nvPr>
        </p:nvSpPr>
        <p:spPr>
          <a:xfrm>
            <a:off x="407987" y="696912"/>
            <a:ext cx="6194400" cy="3486300"/>
          </a:xfrm>
          <a:custGeom>
            <a:pathLst>
              <a:path extrusionOk="0" h="120000" w="120000">
                <a:moveTo>
                  <a:pt x="0" y="0"/>
                </a:moveTo>
                <a:lnTo>
                  <a:pt x="120000" y="0"/>
                </a:lnTo>
                <a:lnTo>
                  <a:pt x="120000" y="120000"/>
                </a:lnTo>
                <a:lnTo>
                  <a:pt x="0" y="120000"/>
                </a:lnTo>
                <a:close/>
              </a:path>
            </a:pathLst>
          </a:custGeom>
        </p:spPr>
      </p:sp>
      <p:sp>
        <p:nvSpPr>
          <p:cNvPr id="2573" name="Shape 2573"/>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7" name="Shape 2577"/>
        <p:cNvGrpSpPr/>
        <p:nvPr/>
      </p:nvGrpSpPr>
      <p:grpSpPr>
        <a:xfrm>
          <a:off x="0" y="0"/>
          <a:ext cx="0" cy="0"/>
          <a:chOff x="0" y="0"/>
          <a:chExt cx="0" cy="0"/>
        </a:xfrm>
      </p:grpSpPr>
      <p:sp>
        <p:nvSpPr>
          <p:cNvPr id="2578" name="Shape 2578"/>
          <p:cNvSpPr txBox="1"/>
          <p:nvPr>
            <p:ph idx="1" type="body"/>
          </p:nvPr>
        </p:nvSpPr>
        <p:spPr>
          <a:xfrm>
            <a:off x="407987" y="4415789"/>
            <a:ext cx="6194399" cy="4183500"/>
          </a:xfrm>
          <a:prstGeom prst="rect">
            <a:avLst/>
          </a:prstGeom>
        </p:spPr>
        <p:txBody>
          <a:bodyPr anchorCtr="0" anchor="t" bIns="91425" lIns="91425" rIns="91425" tIns="91425">
            <a:noAutofit/>
          </a:bodyPr>
          <a:lstStyle/>
          <a:p>
            <a:pPr lvl="0" rtl="0">
              <a:spcBef>
                <a:spcPts val="0"/>
              </a:spcBef>
              <a:buNone/>
            </a:pPr>
            <a:r>
              <a:t/>
            </a:r>
            <a:endParaRPr/>
          </a:p>
        </p:txBody>
      </p:sp>
      <p:sp>
        <p:nvSpPr>
          <p:cNvPr id="2579" name="Shape 2579"/>
          <p:cNvSpPr/>
          <p:nvPr>
            <p:ph idx="2" type="sldImg"/>
          </p:nvPr>
        </p:nvSpPr>
        <p:spPr>
          <a:xfrm>
            <a:off x="439671" y="696308"/>
            <a:ext cx="61308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6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66.png"/><Relationship Id="rId4" Type="http://schemas.openxmlformats.org/officeDocument/2006/relationships/image" Target="../media/image6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6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6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9.png"/><Relationship Id="rId4" Type="http://schemas.openxmlformats.org/officeDocument/2006/relationships/image" Target="../media/image3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3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44.png"/><Relationship Id="rId4" Type="http://schemas.openxmlformats.org/officeDocument/2006/relationships/image" Target="../media/image4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3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35.png"/><Relationship Id="rId6" Type="http://schemas.openxmlformats.org/officeDocument/2006/relationships/image" Target="../media/image55.png"/><Relationship Id="rId7" Type="http://schemas.openxmlformats.org/officeDocument/2006/relationships/image" Target="../media/image52.png"/><Relationship Id="rId8" Type="http://schemas.openxmlformats.org/officeDocument/2006/relationships/image" Target="../media/image5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3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5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D">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Shape 29"/>
          <p:cNvPicPr preferRelativeResize="0"/>
          <p:nvPr/>
        </p:nvPicPr>
        <p:blipFill rotWithShape="1">
          <a:blip r:embed="rId3">
            <a:alphaModFix/>
          </a:blip>
          <a:srcRect b="0" l="0" r="0" t="0"/>
          <a:stretch/>
        </p:blipFill>
        <p:spPr>
          <a:xfrm>
            <a:off x="0" y="0"/>
            <a:ext cx="12174376" cy="6858000"/>
          </a:xfrm>
          <a:prstGeom prst="rect">
            <a:avLst/>
          </a:prstGeom>
          <a:noFill/>
          <a:ln>
            <a:noFill/>
          </a:ln>
        </p:spPr>
      </p:pic>
      <p:pic>
        <p:nvPicPr>
          <p:cNvPr id="30" name="Shape 30"/>
          <p:cNvPicPr preferRelativeResize="0"/>
          <p:nvPr/>
        </p:nvPicPr>
        <p:blipFill rotWithShape="1">
          <a:blip r:embed="rId4">
            <a:alphaModFix/>
          </a:blip>
          <a:srcRect b="0" l="0" r="0" t="0"/>
          <a:stretch/>
        </p:blipFill>
        <p:spPr>
          <a:xfrm>
            <a:off x="0" y="10770"/>
            <a:ext cx="12202200" cy="6878400"/>
          </a:xfrm>
          <a:prstGeom prst="rect">
            <a:avLst/>
          </a:prstGeom>
          <a:noFill/>
          <a:ln>
            <a:noFill/>
          </a:ln>
        </p:spPr>
      </p:pic>
      <p:sp>
        <p:nvSpPr>
          <p:cNvPr id="31" name="Shape 31"/>
          <p:cNvSpPr txBox="1"/>
          <p:nvPr>
            <p:ph idx="1" type="body"/>
          </p:nvPr>
        </p:nvSpPr>
        <p:spPr>
          <a:xfrm>
            <a:off x="562424" y="4414344"/>
            <a:ext cx="8552736" cy="6113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300"/>
              </a:spcAft>
              <a:buClr>
                <a:srgbClr val="7F7F7F"/>
              </a:buClr>
              <a:buFont typeface="Arial"/>
              <a:buNone/>
              <a:defRPr b="0" i="0" sz="1800" u="none" cap="none" strike="noStrike">
                <a:solidFill>
                  <a:srgbClr val="FFFFFF"/>
                </a:solidFill>
                <a:latin typeface="Arial"/>
                <a:ea typeface="Arial"/>
                <a:cs typeface="Arial"/>
                <a:sym typeface="Arial"/>
              </a:defRPr>
            </a:lvl1pPr>
            <a:lvl2pPr indent="0" lvl="1" marL="0" marR="0" rtl="0" algn="l">
              <a:spcBef>
                <a:spcPts val="0"/>
              </a:spcBef>
              <a:spcAft>
                <a:spcPts val="600"/>
              </a:spcAft>
              <a:buClr>
                <a:schemeClr val="accent2"/>
              </a:buClr>
              <a:buFont typeface="Arial"/>
              <a:buNone/>
              <a:defRPr b="0" i="0" sz="1800" u="none" cap="none" strike="noStrike">
                <a:solidFill>
                  <a:srgbClr val="FFFFFF"/>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 name="Shape 32"/>
          <p:cNvSpPr txBox="1"/>
          <p:nvPr>
            <p:ph idx="2" type="body"/>
          </p:nvPr>
        </p:nvSpPr>
        <p:spPr>
          <a:xfrm>
            <a:off x="562424" y="5324305"/>
            <a:ext cx="8552736" cy="970824"/>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3" name="Shape 33"/>
          <p:cNvSpPr txBox="1"/>
          <p:nvPr>
            <p:ph type="ctrTitle"/>
          </p:nvPr>
        </p:nvSpPr>
        <p:spPr>
          <a:xfrm>
            <a:off x="568361" y="1724207"/>
            <a:ext cx="11065500" cy="18741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4" name="Shape 34"/>
          <p:cNvSpPr txBox="1"/>
          <p:nvPr>
            <p:ph idx="3" type="subTitle"/>
          </p:nvPr>
        </p:nvSpPr>
        <p:spPr>
          <a:xfrm>
            <a:off x="562424" y="2935101"/>
            <a:ext cx="11065468" cy="529085"/>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35" name="Shape 35"/>
          <p:cNvSpPr/>
          <p:nvPr/>
        </p:nvSpPr>
        <p:spPr>
          <a:xfrm>
            <a:off x="20397390" y="-13891"/>
            <a:ext cx="3999309" cy="2863453"/>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91425" lIns="91425" rIns="91425" tIns="91425">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36" name="Shape 36"/>
          <p:cNvPicPr preferRelativeResize="0"/>
          <p:nvPr/>
        </p:nvPicPr>
        <p:blipFill rotWithShape="1">
          <a:blip r:embed="rId5">
            <a:alphaModFix/>
          </a:blip>
          <a:srcRect b="0" l="0" r="0" t="0"/>
          <a:stretch/>
        </p:blipFill>
        <p:spPr>
          <a:xfrm>
            <a:off x="21890045" y="707591"/>
            <a:ext cx="1666109" cy="1166489"/>
          </a:xfrm>
          <a:prstGeom prst="rect">
            <a:avLst/>
          </a:prstGeom>
          <a:noFill/>
          <a:ln>
            <a:noFill/>
          </a:ln>
        </p:spPr>
      </p:pic>
      <p:sp>
        <p:nvSpPr>
          <p:cNvPr id="37" name="Shape 37"/>
          <p:cNvSpPr/>
          <p:nvPr/>
        </p:nvSpPr>
        <p:spPr>
          <a:xfrm>
            <a:off x="10203060" y="0"/>
            <a:ext cx="1999134" cy="1431726"/>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38" name="Shape 38"/>
          <p:cNvPicPr preferRelativeResize="0"/>
          <p:nvPr/>
        </p:nvPicPr>
        <p:blipFill rotWithShape="1">
          <a:blip r:embed="rId5">
            <a:alphaModFix/>
          </a:blip>
          <a:srcRect b="0" l="0" r="0" t="0"/>
          <a:stretch/>
        </p:blipFill>
        <p:spPr>
          <a:xfrm>
            <a:off x="10955540" y="324936"/>
            <a:ext cx="832837" cy="58324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_MtnFooter">
    <p:spTree>
      <p:nvGrpSpPr>
        <p:cNvPr id="255" name="Shape 255"/>
        <p:cNvGrpSpPr/>
        <p:nvPr/>
      </p:nvGrpSpPr>
      <p:grpSpPr>
        <a:xfrm>
          <a:off x="0" y="0"/>
          <a:ext cx="0" cy="0"/>
          <a:chOff x="0" y="0"/>
          <a:chExt cx="0" cy="0"/>
        </a:xfrm>
      </p:grpSpPr>
      <p:grpSp>
        <p:nvGrpSpPr>
          <p:cNvPr id="256" name="Shape 256"/>
          <p:cNvGrpSpPr/>
          <p:nvPr/>
        </p:nvGrpSpPr>
        <p:grpSpPr>
          <a:xfrm>
            <a:off x="389" y="6142153"/>
            <a:ext cx="12198205" cy="733517"/>
            <a:chOff x="389" y="6150391"/>
            <a:chExt cx="12198205" cy="733517"/>
          </a:xfrm>
        </p:grpSpPr>
        <p:sp>
          <p:nvSpPr>
            <p:cNvPr id="257" name="Shape 257"/>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8" name="Shape 258"/>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9" name="Shape 259"/>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0" name="Shape 260"/>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1" name="Shape 261"/>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2" name="Shape 262"/>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3" name="Shape 263"/>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4" name="Shape 264"/>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5" name="Shape 265"/>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6" name="Shape 266"/>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7" name="Shape 267"/>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8" name="Shape 268"/>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9" name="Shape 269"/>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0" name="Shape 270"/>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1" name="Shape 271"/>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2" name="Shape 272"/>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3" name="Shape 273"/>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4" name="Shape 274"/>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5" name="Shape 275"/>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6" name="Shape 276"/>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77" name="Shape 277"/>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8" name="Shape 278"/>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9" name="Shape 279"/>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0" name="Shape 280"/>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81" name="Shape 281"/>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82" name="Shape 282"/>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3" name="Shape 283"/>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4" name="Shape 284"/>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85" name="Shape 285"/>
            <p:cNvSpPr/>
            <p:nvPr/>
          </p:nvSpPr>
          <p:spPr>
            <a:xfrm>
              <a:off x="3317276" y="625314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6" name="Shape 286"/>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7" name="Shape 287"/>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8" name="Shape 288"/>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9" name="Shape 289"/>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0" name="Shape 290"/>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1" name="Shape 291"/>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2" name="Shape 292"/>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3" name="Shape 293"/>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4" name="Shape 294"/>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5" name="Shape 295"/>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6" name="Shape 296"/>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7" name="Shape 297"/>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98" name="Shape 298"/>
            <p:cNvGrpSpPr/>
            <p:nvPr/>
          </p:nvGrpSpPr>
          <p:grpSpPr>
            <a:xfrm>
              <a:off x="730737" y="6295019"/>
              <a:ext cx="3468805" cy="587433"/>
              <a:chOff x="635956" y="6252598"/>
              <a:chExt cx="3682206" cy="623572"/>
            </a:xfrm>
          </p:grpSpPr>
          <p:sp>
            <p:nvSpPr>
              <p:cNvPr id="299" name="Shape 299"/>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0" name="Shape 300"/>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01" name="Shape 301"/>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02" name="Shape 302"/>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03" name="Shape 303"/>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04" name="Shape 304"/>
            <p:cNvGrpSpPr/>
            <p:nvPr/>
          </p:nvGrpSpPr>
          <p:grpSpPr>
            <a:xfrm>
              <a:off x="4486591" y="6543403"/>
              <a:ext cx="2002434" cy="339049"/>
              <a:chOff x="4486591" y="6531401"/>
              <a:chExt cx="2002434" cy="339049"/>
            </a:xfrm>
          </p:grpSpPr>
          <p:sp>
            <p:nvSpPr>
              <p:cNvPr id="305" name="Shape 305"/>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6" name="Shape 306"/>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7" name="Shape 307"/>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08" name="Shape 308"/>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09" name="Shape 309"/>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0" name="Shape 310"/>
          <p:cNvSpPr txBox="1"/>
          <p:nvPr>
            <p:ph idx="1" type="body"/>
          </p:nvPr>
        </p:nvSpPr>
        <p:spPr>
          <a:xfrm>
            <a:off x="571500"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1" name="Shape 311"/>
          <p:cNvSpPr txBox="1"/>
          <p:nvPr>
            <p:ph idx="2" type="body"/>
          </p:nvPr>
        </p:nvSpPr>
        <p:spPr>
          <a:xfrm>
            <a:off x="6313932"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2" name="Shape 312"/>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3" name="Shape 313"/>
          <p:cNvSpPr txBox="1"/>
          <p:nvPr>
            <p:ph idx="11" type="ftr"/>
          </p:nvPr>
        </p:nvSpPr>
        <p:spPr>
          <a:xfrm>
            <a:off x="577850" y="6545046"/>
            <a:ext cx="10022415" cy="171409"/>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14" name="Shape 314"/>
          <p:cNvSpPr/>
          <p:nvPr/>
        </p:nvSpPr>
        <p:spPr>
          <a:xfrm>
            <a:off x="10859117" y="6039596"/>
            <a:ext cx="827908" cy="481774"/>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15" name="Shape 315"/>
          <p:cNvPicPr preferRelativeResize="0"/>
          <p:nvPr/>
        </p:nvPicPr>
        <p:blipFill>
          <a:blip r:embed="rId2">
            <a:alphaModFix/>
          </a:blip>
          <a:stretch>
            <a:fillRect/>
          </a:stretch>
        </p:blipFill>
        <p:spPr>
          <a:xfrm>
            <a:off x="9671001" y="5593124"/>
            <a:ext cx="2273621" cy="73352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Low">
    <p:spTree>
      <p:nvGrpSpPr>
        <p:cNvPr id="1912" name="Shape 1912"/>
        <p:cNvGrpSpPr/>
        <p:nvPr/>
      </p:nvGrpSpPr>
      <p:grpSpPr>
        <a:xfrm>
          <a:off x="0" y="0"/>
          <a:ext cx="0" cy="0"/>
          <a:chOff x="0" y="0"/>
          <a:chExt cx="0" cy="0"/>
        </a:xfrm>
      </p:grpSpPr>
      <p:grpSp>
        <p:nvGrpSpPr>
          <p:cNvPr id="1913" name="Shape 1913"/>
          <p:cNvGrpSpPr/>
          <p:nvPr/>
        </p:nvGrpSpPr>
        <p:grpSpPr>
          <a:xfrm>
            <a:off x="-16787" y="4693837"/>
            <a:ext cx="12218344" cy="1564266"/>
            <a:chOff x="0" y="0"/>
            <a:chExt cx="24407400" cy="3128533"/>
          </a:xfrm>
        </p:grpSpPr>
        <p:sp>
          <p:nvSpPr>
            <p:cNvPr id="1914" name="Shape 1914"/>
            <p:cNvSpPr/>
            <p:nvPr/>
          </p:nvSpPr>
          <p:spPr>
            <a:xfrm>
              <a:off x="3475517" y="1009054"/>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15" name="Shape 1915"/>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16" name="Shape 1916"/>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17" name="Shape 1917"/>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18" name="Shape 1918"/>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19" name="Shape 1919"/>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0" name="Shape 1920"/>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1" name="Shape 1921"/>
            <p:cNvSpPr/>
            <p:nvPr/>
          </p:nvSpPr>
          <p:spPr>
            <a:xfrm>
              <a:off x="0"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2" name="Shape 1922"/>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3" name="Shape 1923"/>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4" name="Shape 1924"/>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5" name="Shape 1925"/>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6" name="Shape 1926"/>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7" name="Shape 1927"/>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8" name="Shape 1928"/>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29" name="Shape 1929"/>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0" name="Shape 1930"/>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1" name="Shape 1931"/>
            <p:cNvSpPr/>
            <p:nvPr/>
          </p:nvSpPr>
          <p:spPr>
            <a:xfrm>
              <a:off x="5245807" y="562337"/>
              <a:ext cx="483000" cy="67469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2" name="Shape 1932"/>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3" name="Shape 1933"/>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4" name="Shape 1934"/>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5" name="Shape 1935"/>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6" name="Shape 1936"/>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7" name="Shape 1937"/>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8" name="Shape 1938"/>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39" name="Shape 1939"/>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0" name="Shape 1940"/>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1" name="Shape 1941"/>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942" name="Shape 1942"/>
          <p:cNvSpPr/>
          <p:nvPr/>
        </p:nvSpPr>
        <p:spPr>
          <a:xfrm>
            <a:off x="10963125" y="5488096"/>
            <a:ext cx="2502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3" name="Shape 1943"/>
          <p:cNvSpPr/>
          <p:nvPr/>
        </p:nvSpPr>
        <p:spPr>
          <a:xfrm>
            <a:off x="11470124" y="5455026"/>
            <a:ext cx="3597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4" name="Shape 1944"/>
          <p:cNvSpPr/>
          <p:nvPr/>
        </p:nvSpPr>
        <p:spPr>
          <a:xfrm>
            <a:off x="667783" y="5771985"/>
            <a:ext cx="1614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5" name="Shape 1945"/>
          <p:cNvSpPr/>
          <p:nvPr/>
        </p:nvSpPr>
        <p:spPr>
          <a:xfrm>
            <a:off x="141910" y="5285019"/>
            <a:ext cx="3549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6" name="Shape 1946"/>
          <p:cNvSpPr/>
          <p:nvPr/>
        </p:nvSpPr>
        <p:spPr>
          <a:xfrm>
            <a:off x="455410" y="5457969"/>
            <a:ext cx="2502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7" name="Shape 1947"/>
          <p:cNvSpPr/>
          <p:nvPr/>
        </p:nvSpPr>
        <p:spPr>
          <a:xfrm>
            <a:off x="1015424" y="5467126"/>
            <a:ext cx="1860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8" name="Shape 1948"/>
          <p:cNvSpPr/>
          <p:nvPr/>
        </p:nvSpPr>
        <p:spPr>
          <a:xfrm>
            <a:off x="10061875" y="5252275"/>
            <a:ext cx="2502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49" name="Shape 1949"/>
          <p:cNvSpPr/>
          <p:nvPr/>
        </p:nvSpPr>
        <p:spPr>
          <a:xfrm>
            <a:off x="9890421" y="5309898"/>
            <a:ext cx="2115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0" name="Shape 1950"/>
          <p:cNvSpPr/>
          <p:nvPr/>
        </p:nvSpPr>
        <p:spPr>
          <a:xfrm>
            <a:off x="9948167" y="5557289"/>
            <a:ext cx="1425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1" name="Shape 1951"/>
          <p:cNvSpPr/>
          <p:nvPr/>
        </p:nvSpPr>
        <p:spPr>
          <a:xfrm>
            <a:off x="7765534" y="5151912"/>
            <a:ext cx="1860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2" name="Shape 1952"/>
          <p:cNvSpPr/>
          <p:nvPr/>
        </p:nvSpPr>
        <p:spPr>
          <a:xfrm>
            <a:off x="7465199" y="5018919"/>
            <a:ext cx="2583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3" name="Shape 1953"/>
          <p:cNvSpPr/>
          <p:nvPr/>
        </p:nvSpPr>
        <p:spPr>
          <a:xfrm>
            <a:off x="9363836" y="5126162"/>
            <a:ext cx="1842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4" name="Shape 1954"/>
          <p:cNvSpPr/>
          <p:nvPr/>
        </p:nvSpPr>
        <p:spPr>
          <a:xfrm>
            <a:off x="8782459" y="5044819"/>
            <a:ext cx="1842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5" name="Shape 1955"/>
          <p:cNvSpPr/>
          <p:nvPr/>
        </p:nvSpPr>
        <p:spPr>
          <a:xfrm>
            <a:off x="8978439" y="4894560"/>
            <a:ext cx="3549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6" name="Shape 1956"/>
          <p:cNvSpPr/>
          <p:nvPr/>
        </p:nvSpPr>
        <p:spPr>
          <a:xfrm>
            <a:off x="-16787" y="5198010"/>
            <a:ext cx="122163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7" name="Shape 1957"/>
          <p:cNvSpPr/>
          <p:nvPr/>
        </p:nvSpPr>
        <p:spPr>
          <a:xfrm>
            <a:off x="7977653" y="4738535"/>
            <a:ext cx="4017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8" name="Shape 1958"/>
          <p:cNvSpPr/>
          <p:nvPr/>
        </p:nvSpPr>
        <p:spPr>
          <a:xfrm>
            <a:off x="686004" y="5285019"/>
            <a:ext cx="3549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59" name="Shape 1959"/>
          <p:cNvSpPr/>
          <p:nvPr/>
        </p:nvSpPr>
        <p:spPr>
          <a:xfrm>
            <a:off x="11237535" y="5609721"/>
            <a:ext cx="1695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60" name="Shape 1960"/>
          <p:cNvSpPr/>
          <p:nvPr/>
        </p:nvSpPr>
        <p:spPr>
          <a:xfrm>
            <a:off x="7106228" y="5157078"/>
            <a:ext cx="2502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61" name="Shape 1961"/>
          <p:cNvSpPr/>
          <p:nvPr/>
        </p:nvSpPr>
        <p:spPr>
          <a:xfrm>
            <a:off x="6845468" y="5214689"/>
            <a:ext cx="2502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62" name="Shape 1962"/>
          <p:cNvSpPr/>
          <p:nvPr/>
        </p:nvSpPr>
        <p:spPr>
          <a:xfrm>
            <a:off x="8324620" y="4957166"/>
            <a:ext cx="2583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63" name="Shape 1963"/>
          <p:cNvSpPr txBox="1"/>
          <p:nvPr>
            <p:ph idx="1" type="body"/>
          </p:nvPr>
        </p:nvSpPr>
        <p:spPr>
          <a:xfrm>
            <a:off x="571500" y="1764283"/>
            <a:ext cx="5303400" cy="3093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64" name="Shape 1964"/>
          <p:cNvSpPr txBox="1"/>
          <p:nvPr>
            <p:ph idx="2" type="body"/>
          </p:nvPr>
        </p:nvSpPr>
        <p:spPr>
          <a:xfrm>
            <a:off x="6313932" y="1764283"/>
            <a:ext cx="5303400" cy="3093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65" name="Shape 1965"/>
          <p:cNvSpPr txBox="1"/>
          <p:nvPr>
            <p:ph idx="3"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66" name="Shape 1966"/>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967" name="Shape 196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Medium">
    <p:spTree>
      <p:nvGrpSpPr>
        <p:cNvPr id="1968" name="Shape 1968"/>
        <p:cNvGrpSpPr/>
        <p:nvPr/>
      </p:nvGrpSpPr>
      <p:grpSpPr>
        <a:xfrm>
          <a:off x="0" y="0"/>
          <a:ext cx="0" cy="0"/>
          <a:chOff x="0" y="0"/>
          <a:chExt cx="0" cy="0"/>
        </a:xfrm>
      </p:grpSpPr>
      <p:sp>
        <p:nvSpPr>
          <p:cNvPr id="1969" name="Shape 1969"/>
          <p:cNvSpPr/>
          <p:nvPr/>
        </p:nvSpPr>
        <p:spPr>
          <a:xfrm>
            <a:off x="-16787" y="5569948"/>
            <a:ext cx="12216300" cy="1299300"/>
          </a:xfrm>
          <a:prstGeom prst="rect">
            <a:avLst/>
          </a:pr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nvGrpSpPr>
          <p:cNvPr id="1970" name="Shape 1970"/>
          <p:cNvGrpSpPr/>
          <p:nvPr/>
        </p:nvGrpSpPr>
        <p:grpSpPr>
          <a:xfrm>
            <a:off x="-16788" y="3379329"/>
            <a:ext cx="12219561" cy="2244412"/>
            <a:chOff x="-16788" y="4613630"/>
            <a:chExt cx="12201259" cy="2244412"/>
          </a:xfrm>
        </p:grpSpPr>
        <p:grpSp>
          <p:nvGrpSpPr>
            <p:cNvPr id="1971" name="Shape 1971"/>
            <p:cNvGrpSpPr/>
            <p:nvPr/>
          </p:nvGrpSpPr>
          <p:grpSpPr>
            <a:xfrm>
              <a:off x="-16787" y="4613630"/>
              <a:ext cx="12201259" cy="1564266"/>
              <a:chOff x="0" y="0"/>
              <a:chExt cx="24407400" cy="3128533"/>
            </a:xfrm>
          </p:grpSpPr>
          <p:sp>
            <p:nvSpPr>
              <p:cNvPr id="1972" name="Shape 1972"/>
              <p:cNvSpPr/>
              <p:nvPr/>
            </p:nvSpPr>
            <p:spPr>
              <a:xfrm>
                <a:off x="3475517" y="1009054"/>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3" name="Shape 1973"/>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4" name="Shape 1974"/>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5" name="Shape 1975"/>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6" name="Shape 1976"/>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7" name="Shape 1977"/>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8" name="Shape 1978"/>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79" name="Shape 1979"/>
              <p:cNvSpPr/>
              <p:nvPr/>
            </p:nvSpPr>
            <p:spPr>
              <a:xfrm>
                <a:off x="0"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0" name="Shape 1980"/>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1" name="Shape 1981"/>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2" name="Shape 1982"/>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3" name="Shape 1983"/>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4" name="Shape 1984"/>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5" name="Shape 1985"/>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6" name="Shape 1986"/>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7" name="Shape 1987"/>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8" name="Shape 1988"/>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89" name="Shape 1989"/>
              <p:cNvSpPr/>
              <p:nvPr/>
            </p:nvSpPr>
            <p:spPr>
              <a:xfrm>
                <a:off x="5245807" y="562337"/>
                <a:ext cx="483000" cy="67469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0" name="Shape 1990"/>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1" name="Shape 1991"/>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2" name="Shape 1992"/>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3" name="Shape 1993"/>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4" name="Shape 1994"/>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5" name="Shape 1995"/>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6" name="Shape 1996"/>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7" name="Shape 1997"/>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8" name="Shape 1998"/>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99" name="Shape 1999"/>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2000" name="Shape 2000"/>
            <p:cNvSpPr/>
            <p:nvPr/>
          </p:nvSpPr>
          <p:spPr>
            <a:xfrm>
              <a:off x="10946699" y="54078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1" name="Shape 2001"/>
            <p:cNvSpPr/>
            <p:nvPr/>
          </p:nvSpPr>
          <p:spPr>
            <a:xfrm>
              <a:off x="11452939" y="5374819"/>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2" name="Shape 2002"/>
            <p:cNvSpPr/>
            <p:nvPr/>
          </p:nvSpPr>
          <p:spPr>
            <a:xfrm>
              <a:off x="666760" y="5691776"/>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3" name="Shape 2003"/>
            <p:cNvSpPr/>
            <p:nvPr/>
          </p:nvSpPr>
          <p:spPr>
            <a:xfrm>
              <a:off x="141673" y="52048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4" name="Shape 2004"/>
            <p:cNvSpPr/>
            <p:nvPr/>
          </p:nvSpPr>
          <p:spPr>
            <a:xfrm>
              <a:off x="454704" y="5377762"/>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5" name="Shape 2005"/>
            <p:cNvSpPr/>
            <p:nvPr/>
          </p:nvSpPr>
          <p:spPr>
            <a:xfrm>
              <a:off x="1013879" y="53869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6" name="Shape 2006"/>
            <p:cNvSpPr/>
            <p:nvPr/>
          </p:nvSpPr>
          <p:spPr>
            <a:xfrm>
              <a:off x="10046797" y="5172067"/>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7" name="Shape 2007"/>
            <p:cNvSpPr/>
            <p:nvPr/>
          </p:nvSpPr>
          <p:spPr>
            <a:xfrm>
              <a:off x="9875600" y="5229689"/>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8" name="Shape 2008"/>
            <p:cNvSpPr/>
            <p:nvPr/>
          </p:nvSpPr>
          <p:spPr>
            <a:xfrm>
              <a:off x="9933260" y="5477080"/>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09" name="Shape 2009"/>
            <p:cNvSpPr/>
            <p:nvPr/>
          </p:nvSpPr>
          <p:spPr>
            <a:xfrm>
              <a:off x="7753892" y="50717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0" name="Shape 2010"/>
            <p:cNvSpPr/>
            <p:nvPr/>
          </p:nvSpPr>
          <p:spPr>
            <a:xfrm>
              <a:off x="7454006" y="49387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1" name="Shape 2011"/>
            <p:cNvSpPr/>
            <p:nvPr/>
          </p:nvSpPr>
          <p:spPr>
            <a:xfrm>
              <a:off x="9349803" y="5045953"/>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2" name="Shape 2012"/>
            <p:cNvSpPr/>
            <p:nvPr/>
          </p:nvSpPr>
          <p:spPr>
            <a:xfrm>
              <a:off x="8769296" y="4964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3" name="Shape 2013"/>
            <p:cNvSpPr/>
            <p:nvPr/>
          </p:nvSpPr>
          <p:spPr>
            <a:xfrm>
              <a:off x="8964982" y="48143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4" name="Shape 2014"/>
            <p:cNvSpPr/>
            <p:nvPr/>
          </p:nvSpPr>
          <p:spPr>
            <a:xfrm>
              <a:off x="-16787" y="5184642"/>
              <a:ext cx="121980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5" name="Shape 2015"/>
            <p:cNvSpPr/>
            <p:nvPr/>
          </p:nvSpPr>
          <p:spPr>
            <a:xfrm>
              <a:off x="7965693" y="46583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6" name="Shape 2016"/>
            <p:cNvSpPr/>
            <p:nvPr/>
          </p:nvSpPr>
          <p:spPr>
            <a:xfrm>
              <a:off x="684952" y="52048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7" name="Shape 2017"/>
            <p:cNvSpPr/>
            <p:nvPr/>
          </p:nvSpPr>
          <p:spPr>
            <a:xfrm>
              <a:off x="11220699" y="5529512"/>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8" name="Shape 2018"/>
            <p:cNvSpPr/>
            <p:nvPr/>
          </p:nvSpPr>
          <p:spPr>
            <a:xfrm>
              <a:off x="7095572" y="50768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19" name="Shape 2019"/>
            <p:cNvSpPr/>
            <p:nvPr/>
          </p:nvSpPr>
          <p:spPr>
            <a:xfrm>
              <a:off x="6835203" y="51344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20" name="Shape 2020"/>
            <p:cNvSpPr/>
            <p:nvPr/>
          </p:nvSpPr>
          <p:spPr>
            <a:xfrm>
              <a:off x="8312140" y="4876957"/>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2021" name="Shape 2021"/>
          <p:cNvSpPr txBox="1"/>
          <p:nvPr>
            <p:ph idx="1" type="body"/>
          </p:nvPr>
        </p:nvSpPr>
        <p:spPr>
          <a:xfrm>
            <a:off x="571500" y="1764283"/>
            <a:ext cx="5303400" cy="3093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22" name="Shape 2022"/>
          <p:cNvSpPr txBox="1"/>
          <p:nvPr>
            <p:ph idx="2" type="body"/>
          </p:nvPr>
        </p:nvSpPr>
        <p:spPr>
          <a:xfrm>
            <a:off x="6313932" y="1764283"/>
            <a:ext cx="5303400" cy="3093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23" name="Shape 2023"/>
          <p:cNvSpPr txBox="1"/>
          <p:nvPr>
            <p:ph idx="3"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24" name="Shape 2024"/>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025" name="Shape 2025"/>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Stage_Content_Planes - High">
    <p:spTree>
      <p:nvGrpSpPr>
        <p:cNvPr id="2026" name="Shape 2026"/>
        <p:cNvGrpSpPr/>
        <p:nvPr/>
      </p:nvGrpSpPr>
      <p:grpSpPr>
        <a:xfrm>
          <a:off x="0" y="0"/>
          <a:ext cx="0" cy="0"/>
          <a:chOff x="0" y="0"/>
          <a:chExt cx="0" cy="0"/>
        </a:xfrm>
      </p:grpSpPr>
      <p:grpSp>
        <p:nvGrpSpPr>
          <p:cNvPr id="2027" name="Shape 2027"/>
          <p:cNvGrpSpPr/>
          <p:nvPr/>
        </p:nvGrpSpPr>
        <p:grpSpPr>
          <a:xfrm>
            <a:off x="-16788" y="1566297"/>
            <a:ext cx="12225002" cy="5305037"/>
            <a:chOff x="-16788" y="1552929"/>
            <a:chExt cx="12206692" cy="5305037"/>
          </a:xfrm>
        </p:grpSpPr>
        <p:grpSp>
          <p:nvGrpSpPr>
            <p:cNvPr id="2028" name="Shape 2028"/>
            <p:cNvGrpSpPr/>
            <p:nvPr/>
          </p:nvGrpSpPr>
          <p:grpSpPr>
            <a:xfrm>
              <a:off x="-16787" y="1552929"/>
              <a:ext cx="12201259" cy="1564266"/>
              <a:chOff x="0" y="0"/>
              <a:chExt cx="24407400" cy="3128533"/>
            </a:xfrm>
          </p:grpSpPr>
          <p:sp>
            <p:nvSpPr>
              <p:cNvPr id="2029" name="Shape 2029"/>
              <p:cNvSpPr/>
              <p:nvPr/>
            </p:nvSpPr>
            <p:spPr>
              <a:xfrm>
                <a:off x="3475517" y="1009053"/>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0" name="Shape 2030"/>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1" name="Shape 2031"/>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2" name="Shape 2032"/>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3" name="Shape 2033"/>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4" name="Shape 2034"/>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5" name="Shape 2035"/>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6" name="Shape 2036"/>
              <p:cNvSpPr/>
              <p:nvPr/>
            </p:nvSpPr>
            <p:spPr>
              <a:xfrm>
                <a:off x="0"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7" name="Shape 2037"/>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8" name="Shape 2038"/>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39" name="Shape 2039"/>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0" name="Shape 2040"/>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1" name="Shape 2041"/>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2" name="Shape 2042"/>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3" name="Shape 2043"/>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4" name="Shape 2044"/>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5" name="Shape 2045"/>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6" name="Shape 2046"/>
              <p:cNvSpPr/>
              <p:nvPr/>
            </p:nvSpPr>
            <p:spPr>
              <a:xfrm>
                <a:off x="5245807" y="562337"/>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7" name="Shape 2047"/>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8" name="Shape 2048"/>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49" name="Shape 2049"/>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0" name="Shape 2050"/>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1" name="Shape 2051"/>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2" name="Shape 2052"/>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3" name="Shape 2053"/>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4" name="Shape 2054"/>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5" name="Shape 2055"/>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6" name="Shape 2056"/>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2057" name="Shape 2057"/>
            <p:cNvSpPr/>
            <p:nvPr/>
          </p:nvSpPr>
          <p:spPr>
            <a:xfrm>
              <a:off x="10946699" y="23471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8" name="Shape 2058"/>
            <p:cNvSpPr/>
            <p:nvPr/>
          </p:nvSpPr>
          <p:spPr>
            <a:xfrm>
              <a:off x="11452939" y="2314118"/>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59" name="Shape 2059"/>
            <p:cNvSpPr/>
            <p:nvPr/>
          </p:nvSpPr>
          <p:spPr>
            <a:xfrm>
              <a:off x="666760" y="2631075"/>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0" name="Shape 2060"/>
            <p:cNvSpPr/>
            <p:nvPr/>
          </p:nvSpPr>
          <p:spPr>
            <a:xfrm>
              <a:off x="141673" y="21441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1" name="Shape 2061"/>
            <p:cNvSpPr/>
            <p:nvPr/>
          </p:nvSpPr>
          <p:spPr>
            <a:xfrm>
              <a:off x="454704" y="2317063"/>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2" name="Shape 2062"/>
            <p:cNvSpPr/>
            <p:nvPr/>
          </p:nvSpPr>
          <p:spPr>
            <a:xfrm>
              <a:off x="1013879" y="23262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3" name="Shape 2063"/>
            <p:cNvSpPr/>
            <p:nvPr/>
          </p:nvSpPr>
          <p:spPr>
            <a:xfrm>
              <a:off x="10046797" y="2130708"/>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4" name="Shape 2064"/>
            <p:cNvSpPr/>
            <p:nvPr/>
          </p:nvSpPr>
          <p:spPr>
            <a:xfrm>
              <a:off x="9875600" y="2168990"/>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5" name="Shape 2065"/>
            <p:cNvSpPr/>
            <p:nvPr/>
          </p:nvSpPr>
          <p:spPr>
            <a:xfrm>
              <a:off x="9933260" y="2416381"/>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6" name="Shape 2066"/>
            <p:cNvSpPr/>
            <p:nvPr/>
          </p:nvSpPr>
          <p:spPr>
            <a:xfrm>
              <a:off x="7753892" y="20110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7" name="Shape 2067"/>
            <p:cNvSpPr/>
            <p:nvPr/>
          </p:nvSpPr>
          <p:spPr>
            <a:xfrm>
              <a:off x="7454006" y="18780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8" name="Shape 2068"/>
            <p:cNvSpPr/>
            <p:nvPr/>
          </p:nvSpPr>
          <p:spPr>
            <a:xfrm>
              <a:off x="9349803" y="1965913"/>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69" name="Shape 2069"/>
            <p:cNvSpPr/>
            <p:nvPr/>
          </p:nvSpPr>
          <p:spPr>
            <a:xfrm>
              <a:off x="8769296" y="1903911"/>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0" name="Shape 2070"/>
            <p:cNvSpPr/>
            <p:nvPr/>
          </p:nvSpPr>
          <p:spPr>
            <a:xfrm>
              <a:off x="8964982" y="17536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1" name="Shape 2071"/>
            <p:cNvSpPr/>
            <p:nvPr/>
          </p:nvSpPr>
          <p:spPr>
            <a:xfrm>
              <a:off x="-10195" y="2108067"/>
              <a:ext cx="12200100" cy="4749900"/>
            </a:xfrm>
            <a:custGeom>
              <a:pathLst>
                <a:path extrusionOk="0" h="120000" w="120000">
                  <a:moveTo>
                    <a:pt x="83838" y="2"/>
                  </a:moveTo>
                  <a:cubicBezTo>
                    <a:pt x="88399" y="76"/>
                    <a:pt x="92905" y="1744"/>
                    <a:pt x="97355" y="4712"/>
                  </a:cubicBezTo>
                  <a:cubicBezTo>
                    <a:pt x="102211" y="7958"/>
                    <a:pt x="106677" y="12720"/>
                    <a:pt x="111788" y="14644"/>
                  </a:cubicBezTo>
                  <a:cubicBezTo>
                    <a:pt x="114472" y="15654"/>
                    <a:pt x="117205" y="15830"/>
                    <a:pt x="119905" y="15160"/>
                  </a:cubicBezTo>
                  <a:lnTo>
                    <a:pt x="120000" y="15143"/>
                  </a:lnTo>
                  <a:lnTo>
                    <a:pt x="120000" y="120000"/>
                  </a:lnTo>
                  <a:lnTo>
                    <a:pt x="0" y="120000"/>
                  </a:lnTo>
                  <a:lnTo>
                    <a:pt x="27" y="11420"/>
                  </a:lnTo>
                  <a:cubicBezTo>
                    <a:pt x="6971" y="7913"/>
                    <a:pt x="14066" y="6721"/>
                    <a:pt x="21132" y="7896"/>
                  </a:cubicBezTo>
                  <a:cubicBezTo>
                    <a:pt x="29388" y="9264"/>
                    <a:pt x="37566" y="13849"/>
                    <a:pt x="45838" y="13270"/>
                  </a:cubicBezTo>
                  <a:cubicBezTo>
                    <a:pt x="51227" y="12901"/>
                    <a:pt x="56549" y="10365"/>
                    <a:pt x="61838" y="7669"/>
                  </a:cubicBezTo>
                  <a:cubicBezTo>
                    <a:pt x="69177" y="3929"/>
                    <a:pt x="76471" y="-116"/>
                    <a:pt x="83838" y="2"/>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2" name="Shape 2072"/>
            <p:cNvSpPr/>
            <p:nvPr/>
          </p:nvSpPr>
          <p:spPr>
            <a:xfrm>
              <a:off x="7965693" y="15976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3" name="Shape 2073"/>
            <p:cNvSpPr/>
            <p:nvPr/>
          </p:nvSpPr>
          <p:spPr>
            <a:xfrm>
              <a:off x="684952" y="21441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4" name="Shape 2074"/>
            <p:cNvSpPr/>
            <p:nvPr/>
          </p:nvSpPr>
          <p:spPr>
            <a:xfrm>
              <a:off x="11220699" y="2468813"/>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5" name="Shape 2075"/>
            <p:cNvSpPr/>
            <p:nvPr/>
          </p:nvSpPr>
          <p:spPr>
            <a:xfrm>
              <a:off x="7095572" y="20161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6" name="Shape 2076"/>
            <p:cNvSpPr/>
            <p:nvPr/>
          </p:nvSpPr>
          <p:spPr>
            <a:xfrm>
              <a:off x="6835203" y="20737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77" name="Shape 2077"/>
            <p:cNvSpPr/>
            <p:nvPr/>
          </p:nvSpPr>
          <p:spPr>
            <a:xfrm>
              <a:off x="8312140" y="1816258"/>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2078" name="Shape 2078"/>
          <p:cNvSpPr txBox="1"/>
          <p:nvPr>
            <p:ph idx="1" type="body"/>
          </p:nvPr>
        </p:nvSpPr>
        <p:spPr>
          <a:xfrm>
            <a:off x="571500" y="2907283"/>
            <a:ext cx="5303400" cy="3093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FFFFFF"/>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rgbClr val="FFFFFF"/>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FFFFFF"/>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rgbClr val="FFFFFF"/>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FFFFFF"/>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79" name="Shape 2079"/>
          <p:cNvSpPr txBox="1"/>
          <p:nvPr>
            <p:ph idx="2"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80" name="Shape 2080"/>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081" name="Shape 208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_Content">
    <p:spTree>
      <p:nvGrpSpPr>
        <p:cNvPr id="2082" name="Shape 2082"/>
        <p:cNvGrpSpPr/>
        <p:nvPr/>
      </p:nvGrpSpPr>
      <p:grpSpPr>
        <a:xfrm>
          <a:off x="0" y="0"/>
          <a:ext cx="0" cy="0"/>
          <a:chOff x="0" y="0"/>
          <a:chExt cx="0" cy="0"/>
        </a:xfrm>
      </p:grpSpPr>
      <p:sp>
        <p:nvSpPr>
          <p:cNvPr id="2083" name="Shape 2083"/>
          <p:cNvSpPr txBox="1"/>
          <p:nvPr>
            <p:ph type="title"/>
          </p:nvPr>
        </p:nvSpPr>
        <p:spPr>
          <a:xfrm>
            <a:off x="571500" y="56640"/>
            <a:ext cx="6721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084" name="Shape 2084"/>
          <p:cNvSpPr txBox="1"/>
          <p:nvPr>
            <p:ph idx="1" type="body"/>
          </p:nvPr>
        </p:nvSpPr>
        <p:spPr>
          <a:xfrm>
            <a:off x="571500" y="1079525"/>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085" name="Shape 2085"/>
          <p:cNvSpPr/>
          <p:nvPr>
            <p:ph idx="2" type="pic"/>
          </p:nvPr>
        </p:nvSpPr>
        <p:spPr>
          <a:xfrm>
            <a:off x="7845503" y="0"/>
            <a:ext cx="4343400" cy="6870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86" name="Shape 2086"/>
          <p:cNvSpPr txBox="1"/>
          <p:nvPr>
            <p:ph idx="3" type="body"/>
          </p:nvPr>
        </p:nvSpPr>
        <p:spPr>
          <a:xfrm>
            <a:off x="571500" y="1765476"/>
            <a:ext cx="6714000" cy="2589299"/>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87" name="Shape 208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Line_Photo_Content">
    <p:spTree>
      <p:nvGrpSpPr>
        <p:cNvPr id="2088" name="Shape 2088"/>
        <p:cNvGrpSpPr/>
        <p:nvPr/>
      </p:nvGrpSpPr>
      <p:grpSpPr>
        <a:xfrm>
          <a:off x="0" y="0"/>
          <a:ext cx="0" cy="0"/>
          <a:chOff x="0" y="0"/>
          <a:chExt cx="0" cy="0"/>
        </a:xfrm>
      </p:grpSpPr>
      <p:sp>
        <p:nvSpPr>
          <p:cNvPr id="2089" name="Shape 2089"/>
          <p:cNvSpPr txBox="1"/>
          <p:nvPr>
            <p:ph type="title"/>
          </p:nvPr>
        </p:nvSpPr>
        <p:spPr>
          <a:xfrm>
            <a:off x="571500" y="578172"/>
            <a:ext cx="6726900" cy="990000"/>
          </a:xfrm>
          <a:prstGeom prst="rect">
            <a:avLst/>
          </a:prstGeom>
          <a:noFill/>
          <a:ln>
            <a:noFill/>
          </a:ln>
        </p:spPr>
        <p:txBody>
          <a:bodyPr anchorCtr="0" anchor="t"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090" name="Shape 2090"/>
          <p:cNvSpPr txBox="1"/>
          <p:nvPr>
            <p:ph idx="1" type="body"/>
          </p:nvPr>
        </p:nvSpPr>
        <p:spPr>
          <a:xfrm>
            <a:off x="571500" y="1581419"/>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091" name="Shape 2091"/>
          <p:cNvSpPr/>
          <p:nvPr>
            <p:ph idx="2" type="pic"/>
          </p:nvPr>
        </p:nvSpPr>
        <p:spPr>
          <a:xfrm>
            <a:off x="7845503" y="0"/>
            <a:ext cx="4343400" cy="6870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92" name="Shape 2092"/>
          <p:cNvSpPr txBox="1"/>
          <p:nvPr>
            <p:ph idx="3" type="body"/>
          </p:nvPr>
        </p:nvSpPr>
        <p:spPr>
          <a:xfrm>
            <a:off x="571500" y="2266113"/>
            <a:ext cx="6714000" cy="2589300"/>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93" name="Shape 2093"/>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Vertical Split">
    <p:spTree>
      <p:nvGrpSpPr>
        <p:cNvPr id="2094" name="Shape 2094"/>
        <p:cNvGrpSpPr/>
        <p:nvPr/>
      </p:nvGrpSpPr>
      <p:grpSpPr>
        <a:xfrm>
          <a:off x="0" y="0"/>
          <a:ext cx="0" cy="0"/>
          <a:chOff x="0" y="0"/>
          <a:chExt cx="0" cy="0"/>
        </a:xfrm>
      </p:grpSpPr>
      <p:sp>
        <p:nvSpPr>
          <p:cNvPr id="2095" name="Shape 2095"/>
          <p:cNvSpPr/>
          <p:nvPr/>
        </p:nvSpPr>
        <p:spPr>
          <a:xfrm>
            <a:off x="7848600" y="1"/>
            <a:ext cx="4340100"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096" name="Shape 2096"/>
          <p:cNvPicPr preferRelativeResize="0"/>
          <p:nvPr/>
        </p:nvPicPr>
        <p:blipFill rotWithShape="1">
          <a:blip r:embed="rId2">
            <a:alphaModFix/>
          </a:blip>
          <a:srcRect b="9059" l="66318" r="3673" t="6666"/>
          <a:stretch/>
        </p:blipFill>
        <p:spPr>
          <a:xfrm>
            <a:off x="7862267" y="6156"/>
            <a:ext cx="4326600" cy="6834900"/>
          </a:xfrm>
          <a:prstGeom prst="rect">
            <a:avLst/>
          </a:prstGeom>
          <a:noFill/>
          <a:ln>
            <a:noFill/>
          </a:ln>
        </p:spPr>
      </p:pic>
      <p:sp>
        <p:nvSpPr>
          <p:cNvPr id="2097" name="Shape 2097"/>
          <p:cNvSpPr txBox="1"/>
          <p:nvPr>
            <p:ph type="title"/>
          </p:nvPr>
        </p:nvSpPr>
        <p:spPr>
          <a:xfrm>
            <a:off x="571500" y="56640"/>
            <a:ext cx="6721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098" name="Shape 2098"/>
          <p:cNvSpPr txBox="1"/>
          <p:nvPr>
            <p:ph idx="1" type="body"/>
          </p:nvPr>
        </p:nvSpPr>
        <p:spPr>
          <a:xfrm>
            <a:off x="571500" y="1079525"/>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099" name="Shape 2099"/>
          <p:cNvSpPr txBox="1"/>
          <p:nvPr>
            <p:ph idx="2" type="body"/>
          </p:nvPr>
        </p:nvSpPr>
        <p:spPr>
          <a:xfrm>
            <a:off x="571500" y="1765476"/>
            <a:ext cx="6714000" cy="2589299"/>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00" name="Shape 2100"/>
          <p:cNvSpPr txBox="1"/>
          <p:nvPr>
            <p:ph idx="11" type="ftr"/>
          </p:nvPr>
        </p:nvSpPr>
        <p:spPr>
          <a:xfrm>
            <a:off x="57150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Simple">
    <p:spTree>
      <p:nvGrpSpPr>
        <p:cNvPr id="2101" name="Shape 2101"/>
        <p:cNvGrpSpPr/>
        <p:nvPr/>
      </p:nvGrpSpPr>
      <p:grpSpPr>
        <a:xfrm>
          <a:off x="0" y="0"/>
          <a:ext cx="0" cy="0"/>
          <a:chOff x="0" y="0"/>
          <a:chExt cx="0" cy="0"/>
        </a:xfrm>
      </p:grpSpPr>
      <p:sp>
        <p:nvSpPr>
          <p:cNvPr id="2102" name="Shape 2102"/>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103" name="Shape 2103"/>
          <p:cNvPicPr preferRelativeResize="0"/>
          <p:nvPr/>
        </p:nvPicPr>
        <p:blipFill rotWithShape="1">
          <a:blip r:embed="rId2">
            <a:alphaModFix/>
          </a:blip>
          <a:srcRect b="-5479" l="0" r="0" t="5480"/>
          <a:stretch/>
        </p:blipFill>
        <p:spPr>
          <a:xfrm>
            <a:off x="0" y="0"/>
            <a:ext cx="12188700" cy="6856200"/>
          </a:xfrm>
          <a:prstGeom prst="rect">
            <a:avLst/>
          </a:prstGeom>
          <a:noFill/>
          <a:ln>
            <a:noFill/>
          </a:ln>
        </p:spPr>
      </p:pic>
      <p:sp>
        <p:nvSpPr>
          <p:cNvPr id="2104" name="Shape 2104"/>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05" name="Shape 2105"/>
          <p:cNvSpPr txBox="1"/>
          <p:nvPr>
            <p:ph type="ctrTitle"/>
          </p:nvPr>
        </p:nvSpPr>
        <p:spPr>
          <a:xfrm>
            <a:off x="854608" y="1813640"/>
            <a:ext cx="110976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0" i="0" sz="64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06" name="Shape 2106"/>
          <p:cNvSpPr txBox="1"/>
          <p:nvPr>
            <p:ph idx="1" type="body"/>
          </p:nvPr>
        </p:nvSpPr>
        <p:spPr>
          <a:xfrm>
            <a:off x="854608" y="3966478"/>
            <a:ext cx="111051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dk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Mountain">
    <p:bg>
      <p:bgPr>
        <a:gradFill>
          <a:gsLst>
            <a:gs pos="0">
              <a:srgbClr val="118ED9"/>
            </a:gs>
            <a:gs pos="78899">
              <a:srgbClr val="4CC0D9"/>
            </a:gs>
            <a:gs pos="100000">
              <a:srgbClr val="68E2B3"/>
            </a:gs>
          </a:gsLst>
          <a:lin ang="5400012" scaled="0"/>
        </a:gradFill>
      </p:bgPr>
    </p:bg>
    <p:spTree>
      <p:nvGrpSpPr>
        <p:cNvPr id="2107" name="Shape 2107"/>
        <p:cNvGrpSpPr/>
        <p:nvPr/>
      </p:nvGrpSpPr>
      <p:grpSpPr>
        <a:xfrm>
          <a:off x="0" y="0"/>
          <a:ext cx="0" cy="0"/>
          <a:chOff x="0" y="0"/>
          <a:chExt cx="0" cy="0"/>
        </a:xfrm>
      </p:grpSpPr>
      <p:sp>
        <p:nvSpPr>
          <p:cNvPr id="2108" name="Shape 2108"/>
          <p:cNvSpPr/>
          <p:nvPr/>
        </p:nvSpPr>
        <p:spPr>
          <a:xfrm>
            <a:off x="0" y="0"/>
            <a:ext cx="12188700"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09" name="Shape 2109"/>
          <p:cNvSpPr/>
          <p:nvPr/>
        </p:nvSpPr>
        <p:spPr>
          <a:xfrm>
            <a:off x="0" y="0"/>
            <a:ext cx="12188700" cy="6858000"/>
          </a:xfrm>
          <a:prstGeom prst="rect">
            <a:avLst/>
          </a:prstGeom>
          <a:gradFill>
            <a:gsLst>
              <a:gs pos="0">
                <a:srgbClr val="118ED9"/>
              </a:gs>
              <a:gs pos="49000">
                <a:srgbClr val="118ED9"/>
              </a:gs>
              <a:gs pos="78000">
                <a:schemeClr val="accent1"/>
              </a:gs>
              <a:gs pos="100000">
                <a:srgbClr val="92D371">
                  <a:alpha val="48627"/>
                </a:srgbClr>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10" name="Shape 2110"/>
          <p:cNvSpPr txBox="1"/>
          <p:nvPr>
            <p:ph idx="1" type="body"/>
          </p:nvPr>
        </p:nvSpPr>
        <p:spPr>
          <a:xfrm>
            <a:off x="3852048" y="3815237"/>
            <a:ext cx="74703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111" name="Shape 2111"/>
          <p:cNvSpPr/>
          <p:nvPr/>
        </p:nvSpPr>
        <p:spPr>
          <a:xfrm>
            <a:off x="10203060" y="0"/>
            <a:ext cx="1999200" cy="14316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2112" name="Shape 2112"/>
          <p:cNvPicPr preferRelativeResize="0"/>
          <p:nvPr/>
        </p:nvPicPr>
        <p:blipFill rotWithShape="1">
          <a:blip r:embed="rId2">
            <a:alphaModFix/>
          </a:blip>
          <a:srcRect b="0" l="0" r="0" t="0"/>
          <a:stretch/>
        </p:blipFill>
        <p:spPr>
          <a:xfrm>
            <a:off x="10955540" y="324936"/>
            <a:ext cx="832800" cy="583200"/>
          </a:xfrm>
          <a:prstGeom prst="rect">
            <a:avLst/>
          </a:prstGeom>
          <a:noFill/>
          <a:ln>
            <a:noFill/>
          </a:ln>
        </p:spPr>
      </p:pic>
      <p:sp>
        <p:nvSpPr>
          <p:cNvPr id="2113" name="Shape 2113"/>
          <p:cNvSpPr txBox="1"/>
          <p:nvPr>
            <p:ph type="ctrTitle"/>
          </p:nvPr>
        </p:nvSpPr>
        <p:spPr>
          <a:xfrm>
            <a:off x="3850114" y="903483"/>
            <a:ext cx="7465200" cy="2860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pic>
        <p:nvPicPr>
          <p:cNvPr descr="Wayfinder-Graphic_cropped.png" id="2114" name="Shape 2114"/>
          <p:cNvPicPr preferRelativeResize="0"/>
          <p:nvPr/>
        </p:nvPicPr>
        <p:blipFill rotWithShape="1">
          <a:blip r:embed="rId3">
            <a:alphaModFix/>
          </a:blip>
          <a:srcRect b="418" l="10458" r="0" t="0"/>
          <a:stretch/>
        </p:blipFill>
        <p:spPr>
          <a:xfrm>
            <a:off x="0" y="1394690"/>
            <a:ext cx="5162700" cy="546330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A">
    <p:bg>
      <p:bgPr>
        <a:gradFill>
          <a:gsLst>
            <a:gs pos="0">
              <a:srgbClr val="118ED9"/>
            </a:gs>
            <a:gs pos="78899">
              <a:srgbClr val="4CC0D9"/>
            </a:gs>
            <a:gs pos="100000">
              <a:srgbClr val="68E2B3"/>
            </a:gs>
          </a:gsLst>
          <a:lin ang="5400012" scaled="0"/>
        </a:gradFill>
      </p:bgPr>
    </p:bg>
    <p:spTree>
      <p:nvGrpSpPr>
        <p:cNvPr id="2115" name="Shape 2115"/>
        <p:cNvGrpSpPr/>
        <p:nvPr/>
      </p:nvGrpSpPr>
      <p:grpSpPr>
        <a:xfrm>
          <a:off x="0" y="0"/>
          <a:ext cx="0" cy="0"/>
          <a:chOff x="0" y="0"/>
          <a:chExt cx="0" cy="0"/>
        </a:xfrm>
      </p:grpSpPr>
      <p:pic>
        <p:nvPicPr>
          <p:cNvPr id="2116" name="Shape 2116"/>
          <p:cNvPicPr preferRelativeResize="0"/>
          <p:nvPr/>
        </p:nvPicPr>
        <p:blipFill rotWithShape="1">
          <a:blip r:embed="rId2">
            <a:alphaModFix/>
          </a:blip>
          <a:srcRect b="0" l="0" r="0" t="0"/>
          <a:stretch/>
        </p:blipFill>
        <p:spPr>
          <a:xfrm>
            <a:off x="0" y="10770"/>
            <a:ext cx="12202200" cy="6878400"/>
          </a:xfrm>
          <a:prstGeom prst="rect">
            <a:avLst/>
          </a:prstGeom>
          <a:noFill/>
          <a:ln>
            <a:noFill/>
          </a:ln>
        </p:spPr>
      </p:pic>
      <p:sp>
        <p:nvSpPr>
          <p:cNvPr id="2117" name="Shape 2117"/>
          <p:cNvSpPr txBox="1"/>
          <p:nvPr>
            <p:ph type="ctrTitle"/>
          </p:nvPr>
        </p:nvSpPr>
        <p:spPr>
          <a:xfrm>
            <a:off x="545570" y="342067"/>
            <a:ext cx="11097600" cy="4170000"/>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chemeClr val="lt1"/>
              </a:buClr>
              <a:buFont typeface="Arial"/>
              <a:buNone/>
              <a:defRPr b="0" i="0" sz="48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18" name="Shape 2118"/>
          <p:cNvSpPr txBox="1"/>
          <p:nvPr>
            <p:ph idx="1" type="body"/>
          </p:nvPr>
        </p:nvSpPr>
        <p:spPr>
          <a:xfrm>
            <a:off x="777239" y="4708957"/>
            <a:ext cx="10845600" cy="6816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B">
    <p:bg>
      <p:bgPr>
        <a:solidFill>
          <a:schemeClr val="lt1"/>
        </a:solidFill>
      </p:bgPr>
    </p:bg>
    <p:spTree>
      <p:nvGrpSpPr>
        <p:cNvPr id="2119" name="Shape 2119"/>
        <p:cNvGrpSpPr/>
        <p:nvPr/>
      </p:nvGrpSpPr>
      <p:grpSpPr>
        <a:xfrm>
          <a:off x="0" y="0"/>
          <a:ext cx="0" cy="0"/>
          <a:chOff x="0" y="0"/>
          <a:chExt cx="0" cy="0"/>
        </a:xfrm>
      </p:grpSpPr>
      <p:sp>
        <p:nvSpPr>
          <p:cNvPr id="2120" name="Shape 2120"/>
          <p:cNvSpPr/>
          <p:nvPr/>
        </p:nvSpPr>
        <p:spPr>
          <a:xfrm>
            <a:off x="457135" y="456306"/>
            <a:ext cx="11274600" cy="5943600"/>
          </a:xfrm>
          <a:prstGeom prst="rect">
            <a:avLst/>
          </a:prstGeom>
          <a:gradFill>
            <a:gsLst>
              <a:gs pos="0">
                <a:srgbClr val="E2E8EF">
                  <a:alpha val="0"/>
                </a:srgbClr>
              </a:gs>
              <a:gs pos="64000">
                <a:srgbClr val="E2E8EF">
                  <a:alpha val="49803"/>
                </a:srgbClr>
              </a:gs>
              <a:gs pos="100000">
                <a:srgbClr val="E2E8EF">
                  <a:alpha val="89803"/>
                </a:srgbClr>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21" name="Shape 2121"/>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122" name="Shape 2122"/>
          <p:cNvPicPr preferRelativeResize="0"/>
          <p:nvPr/>
        </p:nvPicPr>
        <p:blipFill rotWithShape="1">
          <a:blip r:embed="rId2">
            <a:alphaModFix amt="62000"/>
          </a:blip>
          <a:srcRect b="0" l="0" r="0" t="0"/>
          <a:stretch/>
        </p:blipFill>
        <p:spPr>
          <a:xfrm>
            <a:off x="0" y="0"/>
            <a:ext cx="12188700" cy="6856200"/>
          </a:xfrm>
          <a:prstGeom prst="rect">
            <a:avLst/>
          </a:prstGeom>
          <a:noFill/>
          <a:ln>
            <a:noFill/>
          </a:ln>
        </p:spPr>
      </p:pic>
      <p:sp>
        <p:nvSpPr>
          <p:cNvPr id="2123" name="Shape 2123"/>
          <p:cNvSpPr txBox="1"/>
          <p:nvPr>
            <p:ph type="ctrTitle"/>
          </p:nvPr>
        </p:nvSpPr>
        <p:spPr>
          <a:xfrm>
            <a:off x="914400" y="342067"/>
            <a:ext cx="10086900" cy="4170000"/>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rgbClr val="0A3B61"/>
              </a:buClr>
              <a:buFont typeface="Arial"/>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24" name="Shape 2124"/>
          <p:cNvSpPr txBox="1"/>
          <p:nvPr>
            <p:ph idx="1" type="body"/>
          </p:nvPr>
        </p:nvSpPr>
        <p:spPr>
          <a:xfrm>
            <a:off x="1143000" y="4708957"/>
            <a:ext cx="9857700" cy="6816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rgbClr val="58707E"/>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pic>
        <p:nvPicPr>
          <p:cNvPr id="2125" name="Shape 2125"/>
          <p:cNvPicPr preferRelativeResize="0"/>
          <p:nvPr/>
        </p:nvPicPr>
        <p:blipFill rotWithShape="1">
          <a:blip r:embed="rId3">
            <a:alphaModFix/>
          </a:blip>
          <a:srcRect b="0" l="0" r="0" t="0"/>
          <a:stretch/>
        </p:blipFill>
        <p:spPr>
          <a:xfrm>
            <a:off x="10737813" y="5666792"/>
            <a:ext cx="661500" cy="463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W - Basic_dark">
    <p:bg>
      <p:bgPr>
        <a:solidFill>
          <a:srgbClr val="178BD1"/>
        </a:solidFill>
      </p:bgPr>
    </p:bg>
    <p:spTree>
      <p:nvGrpSpPr>
        <p:cNvPr id="316" name="Shape 316"/>
        <p:cNvGrpSpPr/>
        <p:nvPr/>
      </p:nvGrpSpPr>
      <p:grpSpPr>
        <a:xfrm>
          <a:off x="0" y="0"/>
          <a:ext cx="0" cy="0"/>
          <a:chOff x="0" y="0"/>
          <a:chExt cx="0" cy="0"/>
        </a:xfrm>
      </p:grpSpPr>
      <p:sp>
        <p:nvSpPr>
          <p:cNvPr id="317" name="Shape 317"/>
          <p:cNvSpPr txBox="1"/>
          <p:nvPr>
            <p:ph type="title"/>
          </p:nvPr>
        </p:nvSpPr>
        <p:spPr>
          <a:xfrm>
            <a:off x="571500" y="139701"/>
            <a:ext cx="11045999" cy="990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8" name="Shape 318"/>
          <p:cNvSpPr txBox="1"/>
          <p:nvPr>
            <p:ph idx="1" type="body"/>
          </p:nvPr>
        </p:nvSpPr>
        <p:spPr>
          <a:xfrm>
            <a:off x="571500" y="1712710"/>
            <a:ext cx="11045700" cy="42233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80963" lvl="1" marL="182563" marR="0" rtl="0" algn="l">
              <a:lnSpc>
                <a:spcPct val="100000"/>
              </a:lnSpc>
              <a:spcBef>
                <a:spcPts val="0"/>
              </a:spcBef>
              <a:spcAft>
                <a:spcPts val="600"/>
              </a:spcAft>
              <a:buClr>
                <a:schemeClr val="accent2"/>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9" name="Shape 319"/>
          <p:cNvSpPr txBox="1"/>
          <p:nvPr>
            <p:ph idx="2" type="body"/>
          </p:nvPr>
        </p:nvSpPr>
        <p:spPr>
          <a:xfrm>
            <a:off x="571500" y="1078991"/>
            <a:ext cx="11045999" cy="329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FFFFFF"/>
              </a:buClr>
              <a:buFont typeface="Arial"/>
              <a:buNone/>
              <a:defRPr b="0" i="0" sz="2400" u="none" cap="none" strike="noStrike">
                <a:solidFill>
                  <a:srgbClr val="FFFFFF"/>
                </a:solidFill>
                <a:latin typeface="Arial"/>
                <a:ea typeface="Arial"/>
                <a:cs typeface="Arial"/>
                <a:sym typeface="Arial"/>
              </a:defRPr>
            </a:lvl1pPr>
            <a:lvl2pPr indent="-12631" lvl="1" marL="457131" marR="0" rtl="0" algn="l">
              <a:spcBef>
                <a:spcPts val="0"/>
              </a:spcBef>
              <a:spcAft>
                <a:spcPts val="600"/>
              </a:spcAft>
              <a:buClr>
                <a:srgbClr val="FFFFFF"/>
              </a:buClr>
              <a:buFont typeface="Arial"/>
              <a:buNone/>
              <a:defRPr b="1" i="0" sz="2000" u="none" cap="none" strike="noStrike">
                <a:solidFill>
                  <a:srgbClr val="FFFFFF"/>
                </a:solidFill>
                <a:latin typeface="Arial"/>
                <a:ea typeface="Arial"/>
                <a:cs typeface="Arial"/>
                <a:sym typeface="Arial"/>
              </a:defRPr>
            </a:lvl2pPr>
            <a:lvl3pPr indent="-12560" lvl="2" marL="914260" marR="0" rtl="0" algn="l">
              <a:spcBef>
                <a:spcPts val="0"/>
              </a:spcBef>
              <a:spcAft>
                <a:spcPts val="600"/>
              </a:spcAft>
              <a:buClr>
                <a:srgbClr val="FFFFFF"/>
              </a:buClr>
              <a:buFont typeface="Arial"/>
              <a:buNone/>
              <a:defRPr b="1" i="0" sz="1900" u="none" cap="none" strike="noStrike">
                <a:solidFill>
                  <a:srgbClr val="FFFFFF"/>
                </a:solidFill>
                <a:latin typeface="Arial"/>
                <a:ea typeface="Arial"/>
                <a:cs typeface="Arial"/>
                <a:sym typeface="Arial"/>
              </a:defRPr>
            </a:lvl3pPr>
            <a:lvl4pPr indent="-12493" lvl="3" marL="1371393" marR="0" rtl="0" algn="l">
              <a:spcBef>
                <a:spcPts val="0"/>
              </a:spcBef>
              <a:spcAft>
                <a:spcPts val="600"/>
              </a:spcAft>
              <a:buClr>
                <a:srgbClr val="FFFFFF"/>
              </a:buClr>
              <a:buFont typeface="Arial"/>
              <a:buNone/>
              <a:defRPr b="1" i="0" sz="1600" u="none" cap="none" strike="noStrike">
                <a:solidFill>
                  <a:srgbClr val="FFFFFF"/>
                </a:solidFill>
                <a:latin typeface="Arial"/>
                <a:ea typeface="Arial"/>
                <a:cs typeface="Arial"/>
                <a:sym typeface="Arial"/>
              </a:defRPr>
            </a:lvl4pPr>
            <a:lvl5pPr indent="-12425" lvl="4" marL="1828525" marR="0" rtl="0" algn="l">
              <a:spcBef>
                <a:spcPts val="0"/>
              </a:spcBef>
              <a:spcAft>
                <a:spcPts val="600"/>
              </a:spcAft>
              <a:buClr>
                <a:srgbClr val="FFFFFF"/>
              </a:buClr>
              <a:buFont typeface="Arial"/>
              <a:buNone/>
              <a:defRPr b="1" i="0" sz="1600" u="none" cap="none" strike="noStrike">
                <a:solidFill>
                  <a:srgbClr val="FFFFFF"/>
                </a:solidFill>
                <a:latin typeface="Arial"/>
                <a:ea typeface="Arial"/>
                <a:cs typeface="Arial"/>
                <a:sym typeface="Arial"/>
              </a:defRPr>
            </a:lvl5pPr>
            <a:lvl6pPr indent="-12356" lvl="5" marL="2285657"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6pPr>
            <a:lvl7pPr indent="-12288" lvl="6" marL="2742788"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7pPr>
            <a:lvl8pPr indent="-12218" lvl="7" marL="3199918"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8pPr>
            <a:lvl9pPr indent="-12150" lvl="8" marL="3657050"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9pPr>
          </a:lstStyle>
          <a:p/>
        </p:txBody>
      </p:sp>
      <p:sp>
        <p:nvSpPr>
          <p:cNvPr id="320" name="Shape 320"/>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AFB5BA"/>
              </a:buClr>
              <a:buFont typeface="Arial"/>
              <a:buNone/>
              <a:defRPr b="0" i="0" sz="1100" u="none" cap="none" strike="noStrike">
                <a:solidFill>
                  <a:srgbClr val="AFB5BA"/>
                </a:solidFill>
                <a:latin typeface="Arial"/>
                <a:ea typeface="Arial"/>
                <a:cs typeface="Arial"/>
                <a:sym typeface="Arial"/>
              </a:defRPr>
            </a:lvl1pPr>
            <a:lvl2pPr indent="-12631" lvl="1" marL="457131"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2pPr>
            <a:lvl3pPr indent="-12560" lvl="2" marL="914260"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3pPr>
            <a:lvl4pPr indent="-12493" lvl="3" marL="1371393"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4pPr>
            <a:lvl5pPr indent="-12425" lvl="4" marL="1828525"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5pPr>
            <a:lvl6pPr indent="-12356" lvl="5" marL="2285657"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6pPr>
            <a:lvl7pPr indent="-12288" lvl="6" marL="2742788"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7pPr>
            <a:lvl8pPr indent="-12218" lvl="7" marL="3199918"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8pPr>
            <a:lvl9pPr indent="-12150" lvl="8" marL="3657050"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dark">
    <p:bg>
      <p:bgPr>
        <a:gradFill>
          <a:gsLst>
            <a:gs pos="0">
              <a:srgbClr val="118ED9"/>
            </a:gs>
            <a:gs pos="78899">
              <a:srgbClr val="4CC0D9"/>
            </a:gs>
            <a:gs pos="100000">
              <a:srgbClr val="68E2B3"/>
            </a:gs>
          </a:gsLst>
          <a:lin ang="5400012" scaled="0"/>
        </a:gradFill>
      </p:bgPr>
    </p:bg>
    <p:spTree>
      <p:nvGrpSpPr>
        <p:cNvPr id="2126" name="Shape 2126"/>
        <p:cNvGrpSpPr/>
        <p:nvPr/>
      </p:nvGrpSpPr>
      <p:grpSpPr>
        <a:xfrm>
          <a:off x="0" y="0"/>
          <a:ext cx="0" cy="0"/>
          <a:chOff x="0" y="0"/>
          <a:chExt cx="0" cy="0"/>
        </a:xfrm>
      </p:grpSpPr>
      <p:pic>
        <p:nvPicPr>
          <p:cNvPr descr="Background Gradient_Update PowerPoint.png" id="2127" name="Shape 2127"/>
          <p:cNvPicPr preferRelativeResize="0"/>
          <p:nvPr/>
        </p:nvPicPr>
        <p:blipFill rotWithShape="1">
          <a:blip r:embed="rId2">
            <a:alphaModFix/>
          </a:blip>
          <a:srcRect b="0" l="969" r="69" t="606"/>
          <a:stretch/>
        </p:blipFill>
        <p:spPr>
          <a:xfrm>
            <a:off x="0" y="0"/>
            <a:ext cx="12202200" cy="6900000"/>
          </a:xfrm>
          <a:prstGeom prst="rect">
            <a:avLst/>
          </a:prstGeom>
          <a:noFill/>
          <a:ln>
            <a:noFill/>
          </a:ln>
        </p:spPr>
      </p:pic>
      <p:sp>
        <p:nvSpPr>
          <p:cNvPr id="2128" name="Shape 2128"/>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29" name="Shape 2129"/>
          <p:cNvSpPr txBox="1"/>
          <p:nvPr>
            <p:ph idx="1" type="body"/>
          </p:nvPr>
        </p:nvSpPr>
        <p:spPr>
          <a:xfrm>
            <a:off x="571500" y="1764791"/>
            <a:ext cx="11045700" cy="42234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2" lvl="1" marL="182562" marR="0" rtl="0" algn="l">
              <a:lnSpc>
                <a:spcPct val="100000"/>
              </a:lnSpc>
              <a:spcBef>
                <a:spcPts val="200"/>
              </a:spcBef>
              <a:spcAft>
                <a:spcPts val="600"/>
              </a:spcAft>
              <a:buClr>
                <a:srgbClr val="E4E6E7"/>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rgbClr val="E4E6E7"/>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7" marR="0" rtl="0" algn="l">
              <a:lnSpc>
                <a:spcPct val="100000"/>
              </a:lnSpc>
              <a:spcBef>
                <a:spcPts val="0"/>
              </a:spcBef>
              <a:spcAft>
                <a:spcPts val="600"/>
              </a:spcAft>
              <a:buClr>
                <a:srgbClr val="E4E6E7"/>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30" name="Shape 2130"/>
          <p:cNvSpPr txBox="1"/>
          <p:nvPr>
            <p:ph idx="2" type="body"/>
          </p:nvPr>
        </p:nvSpPr>
        <p:spPr>
          <a:xfrm>
            <a:off x="571500" y="1078991"/>
            <a:ext cx="11046000" cy="329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131" name="Shape 213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ker_slide_A">
    <p:bg>
      <p:bgPr>
        <a:gradFill>
          <a:gsLst>
            <a:gs pos="0">
              <a:srgbClr val="309FFF"/>
            </a:gs>
            <a:gs pos="69000">
              <a:srgbClr val="4CC0D9"/>
            </a:gs>
            <a:gs pos="100000">
              <a:srgbClr val="68E2B3"/>
            </a:gs>
          </a:gsLst>
          <a:lin ang="5400012" scaled="0"/>
        </a:gradFill>
      </p:bgPr>
    </p:bg>
    <p:spTree>
      <p:nvGrpSpPr>
        <p:cNvPr id="2132" name="Shape 2132"/>
        <p:cNvGrpSpPr/>
        <p:nvPr/>
      </p:nvGrpSpPr>
      <p:grpSpPr>
        <a:xfrm>
          <a:off x="0" y="0"/>
          <a:ext cx="0" cy="0"/>
          <a:chOff x="0" y="0"/>
          <a:chExt cx="0" cy="0"/>
        </a:xfrm>
      </p:grpSpPr>
      <p:sp>
        <p:nvSpPr>
          <p:cNvPr id="2133" name="Shape 2133"/>
          <p:cNvSpPr/>
          <p:nvPr/>
        </p:nvSpPr>
        <p:spPr>
          <a:xfrm>
            <a:off x="3207589" y="-8381"/>
            <a:ext cx="8978700" cy="6790200"/>
          </a:xfrm>
          <a:custGeom>
            <a:pathLst>
              <a:path extrusionOk="0" h="120000" w="120000">
                <a:moveTo>
                  <a:pt x="29470" y="0"/>
                </a:moveTo>
                <a:lnTo>
                  <a:pt x="47370" y="0"/>
                </a:lnTo>
                <a:lnTo>
                  <a:pt x="49372" y="968"/>
                </a:lnTo>
                <a:cubicBezTo>
                  <a:pt x="52738" y="2851"/>
                  <a:pt x="55769" y="5575"/>
                  <a:pt x="58315" y="8942"/>
                </a:cubicBezTo>
                <a:lnTo>
                  <a:pt x="61587" y="14185"/>
                </a:lnTo>
                <a:lnTo>
                  <a:pt x="62498" y="12725"/>
                </a:lnTo>
                <a:cubicBezTo>
                  <a:pt x="67167" y="6551"/>
                  <a:pt x="73617" y="2733"/>
                  <a:pt x="80741" y="2733"/>
                </a:cubicBezTo>
                <a:cubicBezTo>
                  <a:pt x="89646" y="2733"/>
                  <a:pt x="97497" y="8699"/>
                  <a:pt x="102133" y="17774"/>
                </a:cubicBezTo>
                <a:lnTo>
                  <a:pt x="103434" y="20942"/>
                </a:lnTo>
                <a:lnTo>
                  <a:pt x="104569" y="20219"/>
                </a:lnTo>
                <a:cubicBezTo>
                  <a:pt x="108341" y="18109"/>
                  <a:pt x="112488" y="16943"/>
                  <a:pt x="116842" y="16943"/>
                </a:cubicBezTo>
                <a:lnTo>
                  <a:pt x="120000" y="17154"/>
                </a:lnTo>
                <a:lnTo>
                  <a:pt x="120000" y="100113"/>
                </a:lnTo>
                <a:lnTo>
                  <a:pt x="116842" y="100324"/>
                </a:lnTo>
                <a:cubicBezTo>
                  <a:pt x="115753" y="100324"/>
                  <a:pt x="114678" y="100251"/>
                  <a:pt x="113618" y="100109"/>
                </a:cubicBezTo>
                <a:lnTo>
                  <a:pt x="111177" y="99616"/>
                </a:lnTo>
                <a:lnTo>
                  <a:pt x="110350" y="101631"/>
                </a:lnTo>
                <a:cubicBezTo>
                  <a:pt x="105927" y="110287"/>
                  <a:pt x="98438" y="115978"/>
                  <a:pt x="89943" y="115978"/>
                </a:cubicBezTo>
                <a:cubicBezTo>
                  <a:pt x="86545" y="115978"/>
                  <a:pt x="83308" y="115068"/>
                  <a:pt x="80364" y="113421"/>
                </a:cubicBezTo>
                <a:lnTo>
                  <a:pt x="79861" y="113060"/>
                </a:lnTo>
                <a:lnTo>
                  <a:pt x="77589" y="118595"/>
                </a:lnTo>
                <a:lnTo>
                  <a:pt x="76775" y="119999"/>
                </a:lnTo>
                <a:lnTo>
                  <a:pt x="33069" y="119999"/>
                </a:lnTo>
                <a:lnTo>
                  <a:pt x="32669" y="119310"/>
                </a:lnTo>
                <a:cubicBezTo>
                  <a:pt x="31527" y="117185"/>
                  <a:pt x="30554" y="114891"/>
                  <a:pt x="29776" y="112461"/>
                </a:cubicBezTo>
                <a:lnTo>
                  <a:pt x="29579" y="111619"/>
                </a:lnTo>
                <a:lnTo>
                  <a:pt x="29569" y="111623"/>
                </a:lnTo>
                <a:cubicBezTo>
                  <a:pt x="27967" y="112056"/>
                  <a:pt x="26308" y="112284"/>
                  <a:pt x="24609" y="112284"/>
                </a:cubicBezTo>
                <a:cubicBezTo>
                  <a:pt x="11018" y="112284"/>
                  <a:pt x="0" y="97714"/>
                  <a:pt x="0" y="79742"/>
                </a:cubicBezTo>
                <a:cubicBezTo>
                  <a:pt x="0" y="68509"/>
                  <a:pt x="4303" y="58605"/>
                  <a:pt x="10850" y="52757"/>
                </a:cubicBezTo>
                <a:lnTo>
                  <a:pt x="13080" y="51156"/>
                </a:lnTo>
                <a:lnTo>
                  <a:pt x="12495" y="49731"/>
                </a:lnTo>
                <a:cubicBezTo>
                  <a:pt x="11071" y="45280"/>
                  <a:pt x="10284" y="40386"/>
                  <a:pt x="10284" y="35249"/>
                </a:cubicBezTo>
                <a:cubicBezTo>
                  <a:pt x="10284" y="19839"/>
                  <a:pt x="17370" y="6616"/>
                  <a:pt x="27468" y="968"/>
                </a:cubicBezTo>
                <a:close/>
              </a:path>
            </a:pathLst>
          </a:cu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34" name="Shape 2134"/>
          <p:cNvSpPr/>
          <p:nvPr/>
        </p:nvSpPr>
        <p:spPr>
          <a:xfrm>
            <a:off x="1" y="5249223"/>
            <a:ext cx="12197099" cy="1608900"/>
          </a:xfrm>
          <a:custGeom>
            <a:pathLst>
              <a:path extrusionOk="0" h="120000" w="120000">
                <a:moveTo>
                  <a:pt x="120000" y="0"/>
                </a:moveTo>
                <a:lnTo>
                  <a:pt x="120000" y="120000"/>
                </a:lnTo>
                <a:lnTo>
                  <a:pt x="0" y="120000"/>
                </a:lnTo>
                <a:lnTo>
                  <a:pt x="0" y="21019"/>
                </a:lnTo>
                <a:lnTo>
                  <a:pt x="4226" y="23049"/>
                </a:lnTo>
                <a:cubicBezTo>
                  <a:pt x="13752" y="27953"/>
                  <a:pt x="23263" y="34128"/>
                  <a:pt x="32847" y="36220"/>
                </a:cubicBezTo>
                <a:cubicBezTo>
                  <a:pt x="61864" y="42554"/>
                  <a:pt x="90618" y="11433"/>
                  <a:pt x="119441" y="186"/>
                </a:cubicBezTo>
                <a:close/>
              </a:path>
            </a:pathLst>
          </a:custGeom>
          <a:solidFill>
            <a:srgbClr val="1560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135" name="Shape 2135"/>
          <p:cNvGrpSpPr/>
          <p:nvPr/>
        </p:nvGrpSpPr>
        <p:grpSpPr>
          <a:xfrm>
            <a:off x="898267" y="1622025"/>
            <a:ext cx="5836532" cy="4395011"/>
            <a:chOff x="0" y="-1"/>
            <a:chExt cx="11675400" cy="8791780"/>
          </a:xfrm>
        </p:grpSpPr>
        <p:sp>
          <p:nvSpPr>
            <p:cNvPr id="2136" name="Shape 2136"/>
            <p:cNvSpPr/>
            <p:nvPr/>
          </p:nvSpPr>
          <p:spPr>
            <a:xfrm>
              <a:off x="7316660" y="7640979"/>
              <a:ext cx="739200" cy="11508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2137" name="Shape 2137"/>
            <p:cNvSpPr/>
            <p:nvPr/>
          </p:nvSpPr>
          <p:spPr>
            <a:xfrm>
              <a:off x="3723194" y="7640979"/>
              <a:ext cx="757800" cy="11508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2138" name="Shape 2138"/>
            <p:cNvSpPr/>
            <p:nvPr/>
          </p:nvSpPr>
          <p:spPr>
            <a:xfrm>
              <a:off x="0" y="0"/>
              <a:ext cx="11675400" cy="5737800"/>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2139" name="Shape 2139"/>
            <p:cNvSpPr/>
            <p:nvPr/>
          </p:nvSpPr>
          <p:spPr>
            <a:xfrm>
              <a:off x="1206470" y="5733978"/>
              <a:ext cx="9853200" cy="208890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grpSp>
      <p:sp>
        <p:nvSpPr>
          <p:cNvPr id="2140" name="Shape 2140"/>
          <p:cNvSpPr txBox="1"/>
          <p:nvPr>
            <p:ph type="ctrTitle"/>
          </p:nvPr>
        </p:nvSpPr>
        <p:spPr>
          <a:xfrm>
            <a:off x="1463040" y="2048256"/>
            <a:ext cx="4965300" cy="2441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E1C276"/>
              </a:buClr>
              <a:buFont typeface="Arial"/>
              <a:buNone/>
              <a:defRPr b="0" i="0" sz="36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41" name="Shape 2141"/>
          <p:cNvSpPr txBox="1"/>
          <p:nvPr>
            <p:ph idx="1" type="body"/>
          </p:nvPr>
        </p:nvSpPr>
        <p:spPr>
          <a:xfrm>
            <a:off x="1732977" y="4521123"/>
            <a:ext cx="4425300" cy="9273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Arial"/>
              <a:buNone/>
              <a:defRPr b="0" i="0" sz="2000" u="none" cap="none" strike="noStrike">
                <a:solidFill>
                  <a:srgbClr val="4A3116"/>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grpSp>
        <p:nvGrpSpPr>
          <p:cNvPr id="2142" name="Shape 2142"/>
          <p:cNvGrpSpPr/>
          <p:nvPr/>
        </p:nvGrpSpPr>
        <p:grpSpPr>
          <a:xfrm>
            <a:off x="10732784" y="4709657"/>
            <a:ext cx="954995" cy="1443928"/>
            <a:chOff x="-2" y="-1"/>
            <a:chExt cx="2755326" cy="4165979"/>
          </a:xfrm>
        </p:grpSpPr>
        <p:pic>
          <p:nvPicPr>
            <p:cNvPr id="2143" name="Shape 2143"/>
            <p:cNvPicPr preferRelativeResize="0"/>
            <p:nvPr/>
          </p:nvPicPr>
          <p:blipFill rotWithShape="1">
            <a:blip r:embed="rId2">
              <a:alphaModFix/>
            </a:blip>
            <a:srcRect b="0" l="0" r="0" t="0"/>
            <a:stretch/>
          </p:blipFill>
          <p:spPr>
            <a:xfrm rot="10800000">
              <a:off x="1154842" y="3565978"/>
              <a:ext cx="445800" cy="600000"/>
            </a:xfrm>
            <a:prstGeom prst="rect">
              <a:avLst/>
            </a:prstGeom>
            <a:noFill/>
            <a:ln>
              <a:noFill/>
            </a:ln>
          </p:spPr>
        </p:pic>
        <p:grpSp>
          <p:nvGrpSpPr>
            <p:cNvPr id="2144" name="Shape 2144"/>
            <p:cNvGrpSpPr/>
            <p:nvPr/>
          </p:nvGrpSpPr>
          <p:grpSpPr>
            <a:xfrm>
              <a:off x="-2" y="0"/>
              <a:ext cx="2755326" cy="3590100"/>
              <a:chOff x="-1" y="-1"/>
              <a:chExt cx="2755326" cy="3590100"/>
            </a:xfrm>
          </p:grpSpPr>
          <p:sp>
            <p:nvSpPr>
              <p:cNvPr id="2145" name="Shape 2145"/>
              <p:cNvSpPr/>
              <p:nvPr/>
            </p:nvSpPr>
            <p:spPr>
              <a:xfrm>
                <a:off x="-1" y="0"/>
                <a:ext cx="1377600" cy="3590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2146" name="Shape 2146"/>
              <p:cNvSpPr/>
              <p:nvPr/>
            </p:nvSpPr>
            <p:spPr>
              <a:xfrm>
                <a:off x="1377725" y="0"/>
                <a:ext cx="1377600" cy="3590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nvGrpSpPr>
          <p:cNvPr id="2147" name="Shape 2147"/>
          <p:cNvGrpSpPr/>
          <p:nvPr/>
        </p:nvGrpSpPr>
        <p:grpSpPr>
          <a:xfrm>
            <a:off x="10120471" y="4661173"/>
            <a:ext cx="608304" cy="919776"/>
            <a:chOff x="-2" y="-2"/>
            <a:chExt cx="1149696" cy="1738378"/>
          </a:xfrm>
        </p:grpSpPr>
        <p:pic>
          <p:nvPicPr>
            <p:cNvPr id="2148" name="Shape 2148"/>
            <p:cNvPicPr preferRelativeResize="0"/>
            <p:nvPr/>
          </p:nvPicPr>
          <p:blipFill rotWithShape="1">
            <a:blip r:embed="rId2">
              <a:alphaModFix/>
            </a:blip>
            <a:srcRect b="0" l="0" r="0" t="0"/>
            <a:stretch/>
          </p:blipFill>
          <p:spPr>
            <a:xfrm rot="10800000">
              <a:off x="481914" y="1487876"/>
              <a:ext cx="186000" cy="250500"/>
            </a:xfrm>
            <a:prstGeom prst="rect">
              <a:avLst/>
            </a:prstGeom>
            <a:noFill/>
            <a:ln>
              <a:noFill/>
            </a:ln>
          </p:spPr>
        </p:pic>
        <p:grpSp>
          <p:nvGrpSpPr>
            <p:cNvPr id="2149" name="Shape 2149"/>
            <p:cNvGrpSpPr/>
            <p:nvPr/>
          </p:nvGrpSpPr>
          <p:grpSpPr>
            <a:xfrm>
              <a:off x="-2" y="-2"/>
              <a:ext cx="1149696" cy="1498200"/>
              <a:chOff x="-1" y="-1"/>
              <a:chExt cx="1149696" cy="1498200"/>
            </a:xfrm>
          </p:grpSpPr>
          <p:sp>
            <p:nvSpPr>
              <p:cNvPr id="2150" name="Shape 2150"/>
              <p:cNvSpPr/>
              <p:nvPr/>
            </p:nvSpPr>
            <p:spPr>
              <a:xfrm>
                <a:off x="-1" y="-1"/>
                <a:ext cx="574800" cy="14982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2151" name="Shape 2151"/>
              <p:cNvSpPr/>
              <p:nvPr/>
            </p:nvSpPr>
            <p:spPr>
              <a:xfrm>
                <a:off x="574895" y="-1"/>
                <a:ext cx="574799" cy="14982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sp>
        <p:nvSpPr>
          <p:cNvPr id="2152" name="Shape 2152"/>
          <p:cNvSpPr/>
          <p:nvPr/>
        </p:nvSpPr>
        <p:spPr>
          <a:xfrm>
            <a:off x="4388235" y="5819783"/>
            <a:ext cx="668100" cy="2937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2153" name="Shape 2153"/>
          <p:cNvSpPr/>
          <p:nvPr/>
        </p:nvSpPr>
        <p:spPr>
          <a:xfrm>
            <a:off x="2602498" y="5759875"/>
            <a:ext cx="668100" cy="2937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
    <p:spTree>
      <p:nvGrpSpPr>
        <p:cNvPr id="2154" name="Shape 2154"/>
        <p:cNvGrpSpPr/>
        <p:nvPr/>
      </p:nvGrpSpPr>
      <p:grpSpPr>
        <a:xfrm>
          <a:off x="0" y="0"/>
          <a:ext cx="0" cy="0"/>
          <a:chOff x="0" y="0"/>
          <a:chExt cx="0" cy="0"/>
        </a:xfrm>
      </p:grpSpPr>
      <p:pic>
        <p:nvPicPr>
          <p:cNvPr descr="Salesforce Logo.png" id="2155" name="Shape 2155"/>
          <p:cNvPicPr preferRelativeResize="0"/>
          <p:nvPr/>
        </p:nvPicPr>
        <p:blipFill rotWithShape="1">
          <a:blip r:embed="rId2">
            <a:alphaModFix/>
          </a:blip>
          <a:srcRect b="0" l="0" r="0" t="0"/>
          <a:stretch/>
        </p:blipFill>
        <p:spPr>
          <a:xfrm>
            <a:off x="11010900" y="6091237"/>
            <a:ext cx="617400" cy="4317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B">
    <p:bg>
      <p:bgPr>
        <a:gradFill>
          <a:gsLst>
            <a:gs pos="0">
              <a:srgbClr val="118ED9"/>
            </a:gs>
            <a:gs pos="78899">
              <a:srgbClr val="4CC0D9"/>
            </a:gs>
            <a:gs pos="100000">
              <a:srgbClr val="68E2B3"/>
            </a:gs>
          </a:gsLst>
          <a:lin ang="5400012" scaled="0"/>
        </a:gradFill>
      </p:bgPr>
    </p:bg>
    <p:spTree>
      <p:nvGrpSpPr>
        <p:cNvPr id="2156" name="Shape 2156"/>
        <p:cNvGrpSpPr/>
        <p:nvPr/>
      </p:nvGrpSpPr>
      <p:grpSpPr>
        <a:xfrm>
          <a:off x="0" y="0"/>
          <a:ext cx="0" cy="0"/>
          <a:chOff x="0" y="0"/>
          <a:chExt cx="0" cy="0"/>
        </a:xfrm>
      </p:grpSpPr>
      <p:pic>
        <p:nvPicPr>
          <p:cNvPr id="2157" name="Shape 2157"/>
          <p:cNvPicPr preferRelativeResize="0"/>
          <p:nvPr/>
        </p:nvPicPr>
        <p:blipFill rotWithShape="1">
          <a:blip r:embed="rId2">
            <a:alphaModFix/>
          </a:blip>
          <a:srcRect b="0" l="0" r="0" t="0"/>
          <a:stretch/>
        </p:blipFill>
        <p:spPr>
          <a:xfrm>
            <a:off x="0" y="10770"/>
            <a:ext cx="12202200" cy="687840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A">
    <p:spTree>
      <p:nvGrpSpPr>
        <p:cNvPr id="2158" name="Shape 2158"/>
        <p:cNvGrpSpPr/>
        <p:nvPr/>
      </p:nvGrpSpPr>
      <p:grpSpPr>
        <a:xfrm>
          <a:off x="0" y="0"/>
          <a:ext cx="0" cy="0"/>
          <a:chOff x="0" y="0"/>
          <a:chExt cx="0" cy="0"/>
        </a:xfrm>
      </p:grpSpPr>
      <p:sp>
        <p:nvSpPr>
          <p:cNvPr id="2159" name="Shape 2159"/>
          <p:cNvSpPr/>
          <p:nvPr/>
        </p:nvSpPr>
        <p:spPr>
          <a:xfrm>
            <a:off x="-63" y="-1"/>
            <a:ext cx="12185699" cy="2907900"/>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160" name="Shape 2160"/>
          <p:cNvPicPr preferRelativeResize="0"/>
          <p:nvPr/>
        </p:nvPicPr>
        <p:blipFill rotWithShape="1">
          <a:blip r:embed="rId2">
            <a:alphaModFix amt="50000"/>
          </a:blip>
          <a:srcRect b="55251" l="24338" r="286" t="12389"/>
          <a:stretch/>
        </p:blipFill>
        <p:spPr>
          <a:xfrm>
            <a:off x="0" y="0"/>
            <a:ext cx="12188700" cy="2943300"/>
          </a:xfrm>
          <a:prstGeom prst="rect">
            <a:avLst/>
          </a:prstGeom>
          <a:noFill/>
          <a:ln>
            <a:noFill/>
          </a:ln>
        </p:spPr>
      </p:pic>
      <p:sp>
        <p:nvSpPr>
          <p:cNvPr id="2161" name="Shape 2161"/>
          <p:cNvSpPr txBox="1"/>
          <p:nvPr>
            <p:ph idx="1" type="body"/>
          </p:nvPr>
        </p:nvSpPr>
        <p:spPr>
          <a:xfrm>
            <a:off x="-1" y="-1"/>
            <a:ext cx="8206800" cy="2907900"/>
          </a:xfrm>
          <a:prstGeom prst="rect">
            <a:avLst/>
          </a:prstGeom>
          <a:noFill/>
          <a:ln>
            <a:noFill/>
          </a:ln>
        </p:spPr>
        <p:txBody>
          <a:bodyPr anchorCtr="0" anchor="t" bIns="91425" lIns="91425" rIns="91425" tIns="91425"/>
          <a:lstStyle>
            <a:lvl1pPr indent="-111125" lvl="0" marL="111125" marR="0" rtl="0" algn="l">
              <a:lnSpc>
                <a:spcPct val="100000"/>
              </a:lnSpc>
              <a:spcBef>
                <a:spcPts val="0"/>
              </a:spcBef>
              <a:spcAft>
                <a:spcPts val="600"/>
              </a:spcAft>
              <a:buClr>
                <a:srgbClr val="7F7F7F"/>
              </a:buClr>
              <a:buFont typeface="Arial"/>
              <a:buNone/>
              <a:defRPr b="0" i="0" sz="2800" u="none" cap="none" strike="noStrike">
                <a:solidFill>
                  <a:schemeClr val="lt1"/>
                </a:solidFill>
                <a:latin typeface="Arial"/>
                <a:ea typeface="Arial"/>
                <a:cs typeface="Arial"/>
                <a:sym typeface="Arial"/>
              </a:defRPr>
            </a:lvl1pPr>
            <a:lvl2pPr indent="-9525" lvl="1" marL="111125" marR="0" rtl="0" algn="l">
              <a:spcBef>
                <a:spcPts val="0"/>
              </a:spcBef>
              <a:spcAft>
                <a:spcPts val="0"/>
              </a:spcAft>
              <a:buClr>
                <a:schemeClr val="accent2"/>
              </a:buClr>
              <a:buFont typeface="Arial"/>
              <a:buNone/>
              <a:defRPr b="0" i="0" sz="16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62" name="Shape 2162"/>
          <p:cNvSpPr txBox="1"/>
          <p:nvPr>
            <p:ph type="title"/>
          </p:nvPr>
        </p:nvSpPr>
        <p:spPr>
          <a:xfrm>
            <a:off x="576072" y="3507244"/>
            <a:ext cx="71988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63" name="Shape 2163"/>
          <p:cNvSpPr txBox="1"/>
          <p:nvPr>
            <p:ph idx="2" type="body"/>
          </p:nvPr>
        </p:nvSpPr>
        <p:spPr>
          <a:xfrm>
            <a:off x="576072" y="4631955"/>
            <a:ext cx="10915800" cy="1784100"/>
          </a:xfrm>
          <a:prstGeom prst="rect">
            <a:avLst/>
          </a:prstGeom>
          <a:noFill/>
          <a:ln>
            <a:noFill/>
          </a:ln>
        </p:spPr>
        <p:txBody>
          <a:bodyPr anchorCtr="0" anchor="t" bIns="91425" lIns="91425" rIns="91425" tIns="91425"/>
          <a:lstStyle>
            <a:lvl1pPr indent="114300" lvl="0" marL="0" marR="0" rtl="0" algn="l">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64" name="Shape 2164"/>
          <p:cNvSpPr/>
          <p:nvPr>
            <p:ph idx="3" type="pic"/>
          </p:nvPr>
        </p:nvSpPr>
        <p:spPr>
          <a:xfrm>
            <a:off x="7746188" y="1001305"/>
            <a:ext cx="3842400" cy="3842400"/>
          </a:xfrm>
          <a:prstGeom prst="ellipse">
            <a:avLst/>
          </a:prstGeom>
          <a:solidFill>
            <a:srgbClr val="F2F2F2"/>
          </a:solidFill>
          <a:ln cap="flat" cmpd="sng" w="98425">
            <a:solidFill>
              <a:schemeClr val="lt2"/>
            </a:solidFill>
            <a:prstDash val="solid"/>
            <a:round/>
            <a:headEnd len="med" w="med" type="none"/>
            <a:tailEnd len="med" w="med" type="none"/>
          </a:ln>
        </p:spPr>
        <p:txBody>
          <a:bodyPr anchorCtr="0" anchor="ctr" bIns="91425" lIns="91425" rIns="91425" tIns="91425"/>
          <a:lstStyle>
            <a:lvl1pPr indent="114300" lvl="0" marL="0" marR="0" rtl="0" algn="ctr">
              <a:spcBef>
                <a:spcPts val="1200"/>
              </a:spcBef>
              <a:spcAft>
                <a:spcPts val="200"/>
              </a:spcAft>
              <a:buClr>
                <a:srgbClr val="7F7F7F"/>
              </a:buClr>
              <a:buSzPct val="100000"/>
              <a:buFont typeface="Arial"/>
              <a:buChar char="​"/>
              <a:defRPr b="0" i="0" sz="1800" u="none" cap="none" strike="noStrike">
                <a:solidFill>
                  <a:srgbClr val="58707E"/>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2165" name="Shape 2165"/>
          <p:cNvGrpSpPr/>
          <p:nvPr/>
        </p:nvGrpSpPr>
        <p:grpSpPr>
          <a:xfrm>
            <a:off x="667502" y="2286289"/>
            <a:ext cx="1586400" cy="1341600"/>
            <a:chOff x="667502" y="2286289"/>
            <a:chExt cx="1586400" cy="1341600"/>
          </a:xfrm>
        </p:grpSpPr>
        <p:sp>
          <p:nvSpPr>
            <p:cNvPr id="2166" name="Shape 2166"/>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5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2167" name="Shape 2167"/>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2168" name="Shape 2168"/>
          <p:cNvSpPr/>
          <p:nvPr>
            <p:ph idx="4" type="pic"/>
          </p:nvPr>
        </p:nvSpPr>
        <p:spPr>
          <a:xfrm>
            <a:off x="667600" y="2293214"/>
            <a:ext cx="1586700" cy="1042800"/>
          </a:xfrm>
          <a:prstGeom prst="roundRect">
            <a:avLst>
              <a:gd fmla="val 1328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B">
    <p:spTree>
      <p:nvGrpSpPr>
        <p:cNvPr id="2169" name="Shape 2169"/>
        <p:cNvGrpSpPr/>
        <p:nvPr/>
      </p:nvGrpSpPr>
      <p:grpSpPr>
        <a:xfrm>
          <a:off x="0" y="0"/>
          <a:ext cx="0" cy="0"/>
          <a:chOff x="0" y="0"/>
          <a:chExt cx="0" cy="0"/>
        </a:xfrm>
      </p:grpSpPr>
      <p:sp>
        <p:nvSpPr>
          <p:cNvPr id="2170" name="Shape 2170"/>
          <p:cNvSpPr/>
          <p:nvPr>
            <p:ph idx="2" type="pic"/>
          </p:nvPr>
        </p:nvSpPr>
        <p:spPr>
          <a:xfrm>
            <a:off x="0" y="0"/>
            <a:ext cx="12204300" cy="3508500"/>
          </a:xfrm>
          <a:prstGeom prst="rect">
            <a:avLst/>
          </a:prstGeom>
          <a:solidFill>
            <a:schemeClr val="accent2"/>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2171" name="Shape 2171"/>
          <p:cNvGrpSpPr/>
          <p:nvPr/>
        </p:nvGrpSpPr>
        <p:grpSpPr>
          <a:xfrm>
            <a:off x="667502" y="2862022"/>
            <a:ext cx="1586400" cy="1341600"/>
            <a:chOff x="667502" y="2286289"/>
            <a:chExt cx="1586400" cy="1341600"/>
          </a:xfrm>
        </p:grpSpPr>
        <p:sp>
          <p:nvSpPr>
            <p:cNvPr id="2172" name="Shape 2172"/>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5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2173" name="Shape 2173"/>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0"/>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2174" name="Shape 2174"/>
          <p:cNvSpPr/>
          <p:nvPr>
            <p:ph idx="3" type="pic"/>
          </p:nvPr>
        </p:nvSpPr>
        <p:spPr>
          <a:xfrm>
            <a:off x="678354" y="2846716"/>
            <a:ext cx="1586700" cy="1106699"/>
          </a:xfrm>
          <a:prstGeom prst="roundRect">
            <a:avLst>
              <a:gd fmla="val 1571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75" name="Shape 2175"/>
          <p:cNvSpPr txBox="1"/>
          <p:nvPr>
            <p:ph type="title"/>
          </p:nvPr>
        </p:nvSpPr>
        <p:spPr>
          <a:xfrm>
            <a:off x="576072" y="3922776"/>
            <a:ext cx="110460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76" name="Shape 2176"/>
          <p:cNvSpPr txBox="1"/>
          <p:nvPr>
            <p:ph idx="1" type="body"/>
          </p:nvPr>
        </p:nvSpPr>
        <p:spPr>
          <a:xfrm>
            <a:off x="576072" y="5047487"/>
            <a:ext cx="11046000" cy="1216200"/>
          </a:xfrm>
          <a:prstGeom prst="rect">
            <a:avLst/>
          </a:prstGeom>
          <a:noFill/>
          <a:ln>
            <a:noFill/>
          </a:ln>
        </p:spPr>
        <p:txBody>
          <a:bodyPr anchorCtr="0" anchor="t" bIns="91425" lIns="91425" rIns="91425" tIns="91425"/>
          <a:lstStyle>
            <a:lvl1pPr indent="114300" lvl="0" marL="0" marR="0" rtl="0" algn="l">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7C868D"/>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uide Placement ">
    <p:spTree>
      <p:nvGrpSpPr>
        <p:cNvPr id="2177" name="Shape 2177"/>
        <p:cNvGrpSpPr/>
        <p:nvPr/>
      </p:nvGrpSpPr>
      <p:grpSpPr>
        <a:xfrm>
          <a:off x="0" y="0"/>
          <a:ext cx="0" cy="0"/>
          <a:chOff x="0" y="0"/>
          <a:chExt cx="0" cy="0"/>
        </a:xfrm>
      </p:grpSpPr>
      <p:cxnSp>
        <p:nvCxnSpPr>
          <p:cNvPr id="2178" name="Shape 2178"/>
          <p:cNvCxnSpPr/>
          <p:nvPr/>
        </p:nvCxnSpPr>
        <p:spPr>
          <a:xfrm>
            <a:off x="581025" y="0"/>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2179" name="Shape 2179"/>
          <p:cNvCxnSpPr/>
          <p:nvPr/>
        </p:nvCxnSpPr>
        <p:spPr>
          <a:xfrm>
            <a:off x="11618913" y="-1587"/>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2180" name="Shape 2180"/>
          <p:cNvCxnSpPr/>
          <p:nvPr/>
        </p:nvCxnSpPr>
        <p:spPr>
          <a:xfrm rot="10800000">
            <a:off x="6094350" y="-102067"/>
            <a:ext cx="0" cy="12188700"/>
          </a:xfrm>
          <a:prstGeom prst="straightConnector1">
            <a:avLst/>
          </a:prstGeom>
          <a:noFill/>
          <a:ln cap="flat" cmpd="sng" w="9525">
            <a:solidFill>
              <a:schemeClr val="accent5"/>
            </a:solidFill>
            <a:prstDash val="solid"/>
            <a:round/>
            <a:headEnd len="med" w="med" type="none"/>
            <a:tailEnd len="med" w="med" type="none"/>
          </a:ln>
        </p:spPr>
      </p:cxnSp>
      <p:cxnSp>
        <p:nvCxnSpPr>
          <p:cNvPr id="2181" name="Shape 2181"/>
          <p:cNvCxnSpPr/>
          <p:nvPr/>
        </p:nvCxnSpPr>
        <p:spPr>
          <a:xfrm rot="10800000">
            <a:off x="6094350" y="-4336399"/>
            <a:ext cx="0" cy="12188700"/>
          </a:xfrm>
          <a:prstGeom prst="straightConnector1">
            <a:avLst/>
          </a:prstGeom>
          <a:noFill/>
          <a:ln cap="flat" cmpd="sng" w="19050">
            <a:solidFill>
              <a:schemeClr val="accent5"/>
            </a:solidFill>
            <a:prstDash val="solid"/>
            <a:round/>
            <a:headEnd len="med" w="med" type="none"/>
            <a:tailEnd len="med" w="med" type="none"/>
          </a:ln>
        </p:spPr>
      </p:cxnSp>
      <p:sp>
        <p:nvSpPr>
          <p:cNvPr id="2182" name="Shape 2182"/>
          <p:cNvSpPr/>
          <p:nvPr/>
        </p:nvSpPr>
        <p:spPr>
          <a:xfrm>
            <a:off x="7115175" y="2289701"/>
            <a:ext cx="4434000" cy="35385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SzPct val="25000"/>
              <a:buNone/>
            </a:pPr>
            <a:r>
              <a:rPr b="1" lang="en-US" sz="1600">
                <a:solidFill>
                  <a:srgbClr val="00A1E0"/>
                </a:solidFill>
                <a:latin typeface="Arial"/>
                <a:ea typeface="Arial"/>
                <a:cs typeface="Arial"/>
                <a:sym typeface="Arial"/>
              </a:rPr>
              <a:t>Realigning Guides</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Guides can can easily be bumped and moved accidentally.  </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This slide layout show you how to reset your guides. </a:t>
            </a:r>
          </a:p>
          <a:p>
            <a:pPr indent="0" lvl="0" marL="0" marR="0" rtl="0" algn="l">
              <a:spcBef>
                <a:spcPts val="800"/>
              </a:spcBef>
              <a:spcAft>
                <a:spcPts val="0"/>
              </a:spcAft>
              <a:buSzPct val="25000"/>
              <a:buNone/>
            </a:pPr>
            <a:r>
              <a:rPr b="1" lang="en-US" sz="1200">
                <a:solidFill>
                  <a:schemeClr val="accent2"/>
                </a:solidFill>
                <a:latin typeface="Arial"/>
                <a:ea typeface="Arial"/>
                <a:cs typeface="Arial"/>
                <a:sym typeface="Arial"/>
              </a:rPr>
              <a:t>NOTE: </a:t>
            </a:r>
            <a:r>
              <a:rPr lang="en-US" sz="1200">
                <a:solidFill>
                  <a:schemeClr val="accent2"/>
                </a:solidFill>
                <a:latin typeface="Arial"/>
                <a:ea typeface="Arial"/>
                <a:cs typeface="Arial"/>
                <a:sym typeface="Arial"/>
              </a:rPr>
              <a:t>When working on any older deck, be sure to check and ensure that the guides in your deck are set.</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Turn on your guides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Insert a new slide the using the Guide Layout slide option.</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Do your guides align with the orange lines in the new slide?  </a:t>
            </a:r>
            <a:r>
              <a:rPr lang="en-US" sz="1200">
                <a:solidFill>
                  <a:schemeClr val="accent2"/>
                </a:solidFill>
                <a:latin typeface="Arial"/>
                <a:ea typeface="Arial"/>
                <a:cs typeface="Arial"/>
                <a:sym typeface="Arial"/>
              </a:rPr>
              <a:t>If yes, your guides are set, if not, proceed then realign each of the lines to line up with the lines shown on this page.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Once guides are reset, delete the Guide Layout Slide</a:t>
            </a:r>
          </a:p>
          <a:p>
            <a:pPr indent="0" lvl="0" marL="0" marR="0" rtl="0" algn="l">
              <a:spcBef>
                <a:spcPts val="800"/>
              </a:spcBef>
              <a:spcAft>
                <a:spcPts val="0"/>
              </a:spcAft>
              <a:buNone/>
            </a:pPr>
            <a:r>
              <a:t/>
            </a:r>
            <a:endParaRPr sz="1300">
              <a:solidFill>
                <a:schemeClr val="accent2"/>
              </a:solidFill>
              <a:latin typeface="Arial"/>
              <a:ea typeface="Arial"/>
              <a:cs typeface="Arial"/>
              <a:sym typeface="Arial"/>
            </a:endParaRPr>
          </a:p>
          <a:p>
            <a:pPr indent="0" lvl="0" marL="0" marR="0" rtl="0" algn="l">
              <a:spcBef>
                <a:spcPts val="800"/>
              </a:spcBef>
              <a:buNone/>
            </a:pPr>
            <a:r>
              <a:t/>
            </a:r>
            <a:endParaRPr sz="1300">
              <a:solidFill>
                <a:schemeClr val="accent2"/>
              </a:solidFill>
              <a:latin typeface="Arial"/>
              <a:ea typeface="Arial"/>
              <a:cs typeface="Arial"/>
              <a:sym typeface="Arial"/>
            </a:endParaRPr>
          </a:p>
        </p:txBody>
      </p:sp>
      <p:sp>
        <p:nvSpPr>
          <p:cNvPr id="2183" name="Shape 2183"/>
          <p:cNvSpPr/>
          <p:nvPr/>
        </p:nvSpPr>
        <p:spPr>
          <a:xfrm flipH="1" rot="8100000">
            <a:off x="11244263" y="1764999"/>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4" name="Shape 2184"/>
          <p:cNvSpPr/>
          <p:nvPr/>
        </p:nvSpPr>
        <p:spPr>
          <a:xfrm rot="-8100000">
            <a:off x="580403" y="1764999"/>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5" name="Shape 2185"/>
          <p:cNvSpPr/>
          <p:nvPr/>
        </p:nvSpPr>
        <p:spPr>
          <a:xfrm rot="2700000">
            <a:off x="11244262" y="5638767"/>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6" name="Shape 2186"/>
          <p:cNvSpPr/>
          <p:nvPr/>
        </p:nvSpPr>
        <p:spPr>
          <a:xfrm flipH="1" rot="-2700000">
            <a:off x="580403" y="5638767"/>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7" name="Shape 2187"/>
          <p:cNvSpPr txBox="1"/>
          <p:nvPr/>
        </p:nvSpPr>
        <p:spPr>
          <a:xfrm>
            <a:off x="1117600" y="2289701"/>
            <a:ext cx="4724400" cy="35259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chemeClr val="accent1"/>
              </a:buClr>
              <a:buSzPct val="25000"/>
              <a:buFont typeface="Arial"/>
              <a:buNone/>
            </a:pPr>
            <a:r>
              <a:rPr b="1" lang="en-US" sz="1600">
                <a:solidFill>
                  <a:schemeClr val="accent1"/>
                </a:solidFill>
                <a:latin typeface="Arial"/>
                <a:ea typeface="Arial"/>
                <a:cs typeface="Arial"/>
                <a:sym typeface="Arial"/>
              </a:rPr>
              <a:t>What are Drawing Guides?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lines that that appear on all pages in the same spot, but don’t show up when you print or view deck in Show mode.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template has pre-made guides that delineate where your workspace is.  </a:t>
            </a:r>
            <a:br>
              <a:rPr b="1" lang="en-US" sz="1200">
                <a:solidFill>
                  <a:schemeClr val="accent2"/>
                </a:solidFill>
                <a:latin typeface="Arial"/>
                <a:ea typeface="Arial"/>
                <a:cs typeface="Arial"/>
                <a:sym typeface="Arial"/>
              </a:rPr>
            </a:br>
            <a:br>
              <a:rPr b="1" lang="en-US" sz="1200">
                <a:solidFill>
                  <a:schemeClr val="accent1"/>
                </a:solidFill>
                <a:latin typeface="Arial"/>
                <a:ea typeface="Arial"/>
                <a:cs typeface="Arial"/>
                <a:sym typeface="Arial"/>
              </a:rPr>
            </a:br>
            <a:r>
              <a:rPr b="1" lang="en-US" sz="1600">
                <a:solidFill>
                  <a:schemeClr val="accent1"/>
                </a:solidFill>
                <a:latin typeface="Arial"/>
                <a:ea typeface="Arial"/>
                <a:cs typeface="Arial"/>
                <a:sym typeface="Arial"/>
              </a:rPr>
              <a:t>How to Turn Guides On and Off</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Windows: </a:t>
            </a:r>
            <a:r>
              <a:rPr lang="en-US" sz="1200">
                <a:solidFill>
                  <a:schemeClr val="accent2"/>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2011: </a:t>
            </a:r>
            <a:r>
              <a:rPr lang="en-US" sz="1200">
                <a:solidFill>
                  <a:schemeClr val="accent2"/>
                </a:solidFill>
                <a:latin typeface="Arial"/>
                <a:ea typeface="Arial"/>
                <a:cs typeface="Arial"/>
                <a:sym typeface="Arial"/>
              </a:rPr>
              <a:t>Control + Option + Command + G or </a:t>
            </a:r>
            <a:br>
              <a:rPr lang="en-US" sz="1200">
                <a:solidFill>
                  <a:schemeClr val="accent2"/>
                </a:solidFill>
                <a:latin typeface="Arial"/>
                <a:ea typeface="Arial"/>
                <a:cs typeface="Arial"/>
                <a:sym typeface="Arial"/>
              </a:rPr>
            </a:br>
            <a:r>
              <a:rPr lang="en-US" sz="1200">
                <a:solidFill>
                  <a:schemeClr val="accent2"/>
                </a:solidFill>
                <a:latin typeface="Arial"/>
                <a:ea typeface="Arial"/>
                <a:cs typeface="Arial"/>
                <a:sym typeface="Arial"/>
              </a:rPr>
              <a:t>View&gt;Guides&gt;Static Guides</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2008:   </a:t>
            </a:r>
            <a:r>
              <a:rPr lang="en-US" sz="1200">
                <a:solidFill>
                  <a:schemeClr val="accent2"/>
                </a:solidFill>
                <a:latin typeface="Arial"/>
                <a:ea typeface="Arial"/>
                <a:cs typeface="Arial"/>
                <a:sym typeface="Arial"/>
              </a:rPr>
              <a:t>Command + G or View&gt;Guides&gt;Static Guides</a:t>
            </a:r>
          </a:p>
        </p:txBody>
      </p:sp>
      <p:sp>
        <p:nvSpPr>
          <p:cNvPr id="2188" name="Shape 2188"/>
          <p:cNvSpPr txBox="1"/>
          <p:nvPr/>
        </p:nvSpPr>
        <p:spPr>
          <a:xfrm>
            <a:off x="7497763" y="1776413"/>
            <a:ext cx="3659100" cy="462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1200">
                <a:solidFill>
                  <a:schemeClr val="dk2"/>
                </a:solidFill>
                <a:latin typeface="Arial"/>
                <a:ea typeface="Arial"/>
                <a:cs typeface="Arial"/>
                <a:sym typeface="Arial"/>
              </a:rPr>
              <a:t>The left and right top and bottom corners only area you should work within on your slides.</a:t>
            </a:r>
          </a:p>
        </p:txBody>
      </p:sp>
      <p:cxnSp>
        <p:nvCxnSpPr>
          <p:cNvPr id="2189" name="Shape 2189"/>
          <p:cNvCxnSpPr/>
          <p:nvPr/>
        </p:nvCxnSpPr>
        <p:spPr>
          <a:xfrm rot="10800000">
            <a:off x="6094350" y="-5414900"/>
            <a:ext cx="0" cy="12188700"/>
          </a:xfrm>
          <a:prstGeom prst="straightConnector1">
            <a:avLst/>
          </a:prstGeom>
          <a:noFill/>
          <a:ln cap="flat" cmpd="sng" w="19050">
            <a:solidFill>
              <a:schemeClr val="accent5"/>
            </a:solidFill>
            <a:prstDash val="solid"/>
            <a:round/>
            <a:headEnd len="med" w="med" type="none"/>
            <a:tailEnd len="med" w="med" type="none"/>
          </a:ln>
        </p:spPr>
      </p:cxnSp>
      <p:cxnSp>
        <p:nvCxnSpPr>
          <p:cNvPr id="2190" name="Shape 2190"/>
          <p:cNvCxnSpPr/>
          <p:nvPr/>
        </p:nvCxnSpPr>
        <p:spPr>
          <a:xfrm rot="10800000">
            <a:off x="6094350" y="-4626444"/>
            <a:ext cx="0" cy="12188700"/>
          </a:xfrm>
          <a:prstGeom prst="straightConnector1">
            <a:avLst/>
          </a:prstGeom>
          <a:noFill/>
          <a:ln cap="flat" cmpd="sng" w="19050">
            <a:solidFill>
              <a:schemeClr val="accent5"/>
            </a:solidFill>
            <a:prstDash val="solid"/>
            <a:round/>
            <a:headEnd len="med" w="med" type="none"/>
            <a:tailEnd len="med" w="med" type="none"/>
          </a:ln>
        </p:spPr>
      </p:cxnSp>
      <p:cxnSp>
        <p:nvCxnSpPr>
          <p:cNvPr id="2191" name="Shape 2191"/>
          <p:cNvCxnSpPr/>
          <p:nvPr/>
        </p:nvCxnSpPr>
        <p:spPr>
          <a:xfrm rot="10800000">
            <a:off x="6094350" y="427099"/>
            <a:ext cx="0" cy="12188700"/>
          </a:xfrm>
          <a:prstGeom prst="straightConnector1">
            <a:avLst/>
          </a:prstGeom>
          <a:noFill/>
          <a:ln cap="flat" cmpd="sng" w="9525">
            <a:solidFill>
              <a:schemeClr val="accent5"/>
            </a:solidFill>
            <a:prstDash val="solid"/>
            <a:round/>
            <a:headEnd len="med" w="med" type="none"/>
            <a:tailEnd len="med" w="med" type="none"/>
          </a:ln>
        </p:spPr>
      </p:cxnSp>
      <p:sp>
        <p:nvSpPr>
          <p:cNvPr id="2192" name="Shape 2192"/>
          <p:cNvSpPr/>
          <p:nvPr/>
        </p:nvSpPr>
        <p:spPr>
          <a:xfrm>
            <a:off x="7122510" y="5632798"/>
            <a:ext cx="3980700" cy="8412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rgbClr val="00A1E0"/>
              </a:buClr>
              <a:buSzPct val="25000"/>
              <a:buFont typeface="Arial"/>
              <a:buNone/>
            </a:pPr>
            <a:r>
              <a:rPr b="1" lang="en-US" sz="1600">
                <a:solidFill>
                  <a:srgbClr val="00A1E0"/>
                </a:solidFill>
                <a:latin typeface="Arial"/>
                <a:ea typeface="Arial"/>
                <a:cs typeface="Arial"/>
                <a:sym typeface="Arial"/>
              </a:rPr>
              <a:t>How to Create</a:t>
            </a:r>
            <a:r>
              <a:rPr b="1" lang="en-US" sz="1600">
                <a:solidFill>
                  <a:srgbClr val="00A1E0"/>
                </a:solidFill>
                <a:latin typeface="Arial"/>
                <a:ea typeface="Arial"/>
                <a:cs typeface="Arial"/>
                <a:sym typeface="Arial"/>
              </a:rPr>
              <a:t> a New Guide Line</a:t>
            </a:r>
          </a:p>
          <a:p>
            <a:pPr indent="0" lvl="0" marL="0" marR="0" rtl="0" algn="l">
              <a:spcBef>
                <a:spcPts val="800"/>
              </a:spcBef>
              <a:buClr>
                <a:schemeClr val="accent2"/>
              </a:buClr>
              <a:buSzPct val="25000"/>
              <a:buFont typeface="Arial"/>
              <a:buNone/>
            </a:pPr>
            <a:r>
              <a:rPr lang="en-US" sz="1200">
                <a:solidFill>
                  <a:schemeClr val="accent2"/>
                </a:solidFill>
                <a:latin typeface="Arial"/>
                <a:ea typeface="Arial"/>
                <a:cs typeface="Arial"/>
                <a:sym typeface="Arial"/>
              </a:rPr>
              <a:t>Select a guide,</a:t>
            </a:r>
            <a:r>
              <a:rPr lang="en-US" sz="1200">
                <a:solidFill>
                  <a:schemeClr val="accent2"/>
                </a:solidFill>
                <a:latin typeface="Arial"/>
                <a:ea typeface="Arial"/>
                <a:cs typeface="Arial"/>
                <a:sym typeface="Arial"/>
              </a:rPr>
              <a:t> hold down the Option key and drag.  This will duplicate the line</a:t>
            </a:r>
          </a:p>
        </p:txBody>
      </p:sp>
      <p:sp>
        <p:nvSpPr>
          <p:cNvPr id="2193" name="Shape 2193"/>
          <p:cNvSpPr txBox="1"/>
          <p:nvPr>
            <p:ph type="title"/>
          </p:nvPr>
        </p:nvSpPr>
        <p:spPr>
          <a:xfrm>
            <a:off x="571500" y="63500"/>
            <a:ext cx="11617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94" name="Shape 219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
    <p:spTree>
      <p:nvGrpSpPr>
        <p:cNvPr id="2205" name="Shape 2205"/>
        <p:cNvGrpSpPr/>
        <p:nvPr/>
      </p:nvGrpSpPr>
      <p:grpSpPr>
        <a:xfrm>
          <a:off x="0" y="0"/>
          <a:ext cx="0" cy="0"/>
          <a:chOff x="0" y="0"/>
          <a:chExt cx="0" cy="0"/>
        </a:xfrm>
      </p:grpSpPr>
      <p:pic>
        <p:nvPicPr>
          <p:cNvPr descr="Salesforce Logo.png" id="2206" name="Shape 2206"/>
          <p:cNvPicPr preferRelativeResize="0"/>
          <p:nvPr/>
        </p:nvPicPr>
        <p:blipFill rotWithShape="1">
          <a:blip r:embed="rId2">
            <a:alphaModFix/>
          </a:blip>
          <a:srcRect b="0" l="0" r="0" t="0"/>
          <a:stretch/>
        </p:blipFill>
        <p:spPr>
          <a:xfrm>
            <a:off x="11010900" y="6091237"/>
            <a:ext cx="617400" cy="431700"/>
          </a:xfrm>
          <a:prstGeom prst="rect">
            <a:avLst/>
          </a:prstGeom>
          <a:noFill/>
          <a:ln>
            <a:noFill/>
          </a:ln>
        </p:spPr>
      </p:pic>
      <p:sp>
        <p:nvSpPr>
          <p:cNvPr id="2207" name="Shape 2207"/>
          <p:cNvSpPr/>
          <p:nvPr/>
        </p:nvSpPr>
        <p:spPr>
          <a:xfrm>
            <a:off x="1" y="0"/>
            <a:ext cx="12188700" cy="4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p:spTree>
      <p:nvGrpSpPr>
        <p:cNvPr id="2208" name="Shape 2208"/>
        <p:cNvGrpSpPr/>
        <p:nvPr/>
      </p:nvGrpSpPr>
      <p:grpSpPr>
        <a:xfrm>
          <a:off x="0" y="0"/>
          <a:ext cx="0" cy="0"/>
          <a:chOff x="0" y="0"/>
          <a:chExt cx="0" cy="0"/>
        </a:xfrm>
      </p:grpSpPr>
      <p:sp>
        <p:nvSpPr>
          <p:cNvPr id="2209" name="Shape 220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210" name="Shape 2210"/>
          <p:cNvSpPr txBox="1"/>
          <p:nvPr>
            <p:ph idx="1" type="body"/>
          </p:nvPr>
        </p:nvSpPr>
        <p:spPr>
          <a:xfrm>
            <a:off x="571500" y="1764284"/>
            <a:ext cx="110460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11" name="Shape 2211"/>
          <p:cNvSpPr txBox="1"/>
          <p:nvPr>
            <p:ph idx="2"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12" name="Shape 2212"/>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
    <p:spTree>
      <p:nvGrpSpPr>
        <p:cNvPr id="2213" name="Shape 2213"/>
        <p:cNvGrpSpPr/>
        <p:nvPr/>
      </p:nvGrpSpPr>
      <p:grpSpPr>
        <a:xfrm>
          <a:off x="0" y="0"/>
          <a:ext cx="0" cy="0"/>
          <a:chOff x="0" y="0"/>
          <a:chExt cx="0" cy="0"/>
        </a:xfrm>
      </p:grpSpPr>
      <p:sp>
        <p:nvSpPr>
          <p:cNvPr id="2214" name="Shape 2214"/>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215" name="Shape 2215"/>
          <p:cNvSpPr txBox="1"/>
          <p:nvPr>
            <p:ph idx="1"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16" name="Shape 2216"/>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3_Logo_Slide">
    <p:bg>
      <p:bgPr>
        <a:solidFill>
          <a:schemeClr val="lt1"/>
        </a:solidFill>
      </p:bgPr>
    </p:bg>
    <p:spTree>
      <p:nvGrpSpPr>
        <p:cNvPr id="321" name="Shape 321"/>
        <p:cNvGrpSpPr/>
        <p:nvPr/>
      </p:nvGrpSpPr>
      <p:grpSpPr>
        <a:xfrm>
          <a:off x="0" y="0"/>
          <a:ext cx="0" cy="0"/>
          <a:chOff x="0" y="0"/>
          <a:chExt cx="0" cy="0"/>
        </a:xfrm>
      </p:grpSpPr>
      <p:pic>
        <p:nvPicPr>
          <p:cNvPr id="322" name="Shape 322"/>
          <p:cNvPicPr preferRelativeResize="0"/>
          <p:nvPr/>
        </p:nvPicPr>
        <p:blipFill rotWithShape="1">
          <a:blip r:embed="rId2">
            <a:alphaModFix/>
          </a:blip>
          <a:srcRect b="0" l="0" r="0" t="0"/>
          <a:stretch/>
        </p:blipFill>
        <p:spPr>
          <a:xfrm>
            <a:off x="0" y="0"/>
            <a:ext cx="12188824" cy="6856214"/>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
    <p:bg>
      <p:bgPr>
        <a:solidFill>
          <a:srgbClr val="178BD1"/>
        </a:solidFill>
      </p:bgPr>
    </p:bg>
    <p:spTree>
      <p:nvGrpSpPr>
        <p:cNvPr id="2217" name="Shape 2217"/>
        <p:cNvGrpSpPr/>
        <p:nvPr/>
      </p:nvGrpSpPr>
      <p:grpSpPr>
        <a:xfrm>
          <a:off x="0" y="0"/>
          <a:ext cx="0" cy="0"/>
          <a:chOff x="0" y="0"/>
          <a:chExt cx="0" cy="0"/>
        </a:xfrm>
      </p:grpSpPr>
      <p:sp>
        <p:nvSpPr>
          <p:cNvPr id="2218" name="Shape 2218"/>
          <p:cNvSpPr txBox="1"/>
          <p:nvPr>
            <p:ph type="ctrTitle"/>
          </p:nvPr>
        </p:nvSpPr>
        <p:spPr>
          <a:xfrm>
            <a:off x="1139587" y="1899840"/>
            <a:ext cx="104133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66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219" name="Shape 2219"/>
          <p:cNvSpPr txBox="1"/>
          <p:nvPr>
            <p:ph idx="1" type="body"/>
          </p:nvPr>
        </p:nvSpPr>
        <p:spPr>
          <a:xfrm>
            <a:off x="1139587" y="4052678"/>
            <a:ext cx="104202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220" name="Shape 2220"/>
          <p:cNvSpPr/>
          <p:nvPr/>
        </p:nvSpPr>
        <p:spPr>
          <a:xfrm rot="5400000">
            <a:off x="-3027424" y="3027299"/>
            <a:ext cx="6858000" cy="803399"/>
          </a:xfrm>
          <a:custGeom>
            <a:pathLst>
              <a:path extrusionOk="0" h="120000" w="120000">
                <a:moveTo>
                  <a:pt x="0" y="120000"/>
                </a:moveTo>
                <a:lnTo>
                  <a:pt x="0" y="35309"/>
                </a:lnTo>
                <a:lnTo>
                  <a:pt x="56979" y="35309"/>
                </a:lnTo>
                <a:lnTo>
                  <a:pt x="60000" y="0"/>
                </a:lnTo>
                <a:lnTo>
                  <a:pt x="63020" y="35309"/>
                </a:lnTo>
                <a:lnTo>
                  <a:pt x="120000" y="35309"/>
                </a:lnTo>
                <a:lnTo>
                  <a:pt x="120000" y="120000"/>
                </a:lnTo>
                <a:lnTo>
                  <a:pt x="0" y="120000"/>
                </a:lnTo>
                <a:close/>
              </a:path>
            </a:pathLst>
          </a:custGeom>
          <a:solidFill>
            <a:srgbClr val="FFFFFF">
              <a:alpha val="17650"/>
            </a:srgbClr>
          </a:solidFill>
          <a:ln>
            <a:noFill/>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221" name="Shape 2221"/>
          <p:cNvSpPr/>
          <p:nvPr/>
        </p:nvSpPr>
        <p:spPr>
          <a:xfrm rot="5400000">
            <a:off x="-3027424" y="3027299"/>
            <a:ext cx="6858000" cy="803399"/>
          </a:xfrm>
          <a:custGeom>
            <a:pathLst>
              <a:path extrusionOk="0" h="120000" w="120000">
                <a:moveTo>
                  <a:pt x="0" y="120000"/>
                </a:moveTo>
                <a:lnTo>
                  <a:pt x="0" y="35309"/>
                </a:lnTo>
                <a:lnTo>
                  <a:pt x="56979" y="35309"/>
                </a:lnTo>
                <a:lnTo>
                  <a:pt x="60000" y="0"/>
                </a:lnTo>
                <a:lnTo>
                  <a:pt x="63020" y="35309"/>
                </a:lnTo>
                <a:lnTo>
                  <a:pt x="120000" y="35309"/>
                </a:lnTo>
                <a:lnTo>
                  <a:pt x="120000" y="120000"/>
                </a:lnTo>
                <a:lnTo>
                  <a:pt x="0" y="120000"/>
                </a:lnTo>
                <a:close/>
              </a:path>
            </a:pathLst>
          </a:custGeom>
          <a:solidFill>
            <a:srgbClr val="FFFFFF">
              <a:alpha val="17650"/>
            </a:srgbClr>
          </a:solidFill>
          <a:ln>
            <a:noFill/>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_white">
    <p:spTree>
      <p:nvGrpSpPr>
        <p:cNvPr id="2222" name="Shape 2222"/>
        <p:cNvGrpSpPr/>
        <p:nvPr/>
      </p:nvGrpSpPr>
      <p:grpSpPr>
        <a:xfrm>
          <a:off x="0" y="0"/>
          <a:ext cx="0" cy="0"/>
          <a:chOff x="0" y="0"/>
          <a:chExt cx="0" cy="0"/>
        </a:xfrm>
      </p:grpSpPr>
      <p:sp>
        <p:nvSpPr>
          <p:cNvPr id="2223" name="Shape 2223"/>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Customer_Hero_A">
    <p:spTree>
      <p:nvGrpSpPr>
        <p:cNvPr id="2224" name="Shape 2224"/>
        <p:cNvGrpSpPr/>
        <p:nvPr/>
      </p:nvGrpSpPr>
      <p:grpSpPr>
        <a:xfrm>
          <a:off x="0" y="0"/>
          <a:ext cx="0" cy="0"/>
          <a:chOff x="0" y="0"/>
          <a:chExt cx="0" cy="0"/>
        </a:xfrm>
      </p:grpSpPr>
      <p:sp>
        <p:nvSpPr>
          <p:cNvPr id="2225" name="Shape 2225"/>
          <p:cNvSpPr/>
          <p:nvPr>
            <p:ph idx="2" type="pic"/>
          </p:nvPr>
        </p:nvSpPr>
        <p:spPr>
          <a:xfrm>
            <a:off x="5349112" y="0"/>
            <a:ext cx="6839700" cy="3819600"/>
          </a:xfrm>
          <a:prstGeom prst="rect">
            <a:avLst/>
          </a:prstGeom>
          <a:solidFill>
            <a:srgbClr val="032750"/>
          </a:solidFill>
          <a:ln>
            <a:noFill/>
          </a:ln>
        </p:spPr>
        <p:txBody>
          <a:bodyPr anchorCtr="0" anchor="ctr" bIns="91425" lIns="91425" rIns="91425" tIns="91425"/>
          <a:lstStyle>
            <a:lvl1pPr indent="127000" lvl="0" marL="0" marR="0" rtl="0" algn="r">
              <a:spcBef>
                <a:spcPts val="12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26" name="Shape 2226"/>
          <p:cNvSpPr txBox="1"/>
          <p:nvPr>
            <p:ph idx="1" type="body"/>
          </p:nvPr>
        </p:nvSpPr>
        <p:spPr>
          <a:xfrm>
            <a:off x="-1" y="0"/>
            <a:ext cx="7642800" cy="3819600"/>
          </a:xfrm>
          <a:prstGeom prst="rect">
            <a:avLst/>
          </a:prstGeom>
          <a:gradFill>
            <a:gsLst>
              <a:gs pos="0">
                <a:srgbClr val="032750">
                  <a:alpha val="0"/>
                </a:srgbClr>
              </a:gs>
              <a:gs pos="27000">
                <a:srgbClr val="032750"/>
              </a:gs>
              <a:gs pos="100000">
                <a:srgbClr val="032750"/>
              </a:gs>
            </a:gsLst>
            <a:lin ang="10800025" scaled="0"/>
          </a:gradFill>
          <a:ln>
            <a:noFill/>
          </a:ln>
        </p:spPr>
        <p:txBody>
          <a:bodyPr anchorCtr="0" anchor="t" bIns="91425" lIns="91425" rIns="91425" tIns="91425"/>
          <a:lstStyle>
            <a:lvl1pPr indent="-111125" lvl="0" marL="111125" marR="0" rtl="0" algn="l">
              <a:lnSpc>
                <a:spcPct val="100000"/>
              </a:lnSpc>
              <a:spcBef>
                <a:spcPts val="0"/>
              </a:spcBef>
              <a:spcAft>
                <a:spcPts val="600"/>
              </a:spcAft>
              <a:buClr>
                <a:srgbClr val="7F7F7F"/>
              </a:buClr>
              <a:buFont typeface="Arial"/>
              <a:buNone/>
              <a:defRPr b="0" i="0" sz="2800" u="none" cap="none" strike="noStrike">
                <a:solidFill>
                  <a:schemeClr val="lt1"/>
                </a:solidFill>
                <a:latin typeface="Arial"/>
                <a:ea typeface="Arial"/>
                <a:cs typeface="Arial"/>
                <a:sym typeface="Arial"/>
              </a:defRPr>
            </a:lvl1pPr>
            <a:lvl2pPr indent="-9525" lvl="1" marL="111125" marR="0" rtl="0" algn="l">
              <a:spcBef>
                <a:spcPts val="0"/>
              </a:spcBef>
              <a:spcAft>
                <a:spcPts val="0"/>
              </a:spcAft>
              <a:buClr>
                <a:schemeClr val="accent2"/>
              </a:buClr>
              <a:buFont typeface="Arial"/>
              <a:buNone/>
              <a:defRPr b="0" i="0" sz="1600" u="none" cap="none" strike="noStrike">
                <a:solidFill>
                  <a:schemeClr val="l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27" name="Shape 2227"/>
          <p:cNvSpPr txBox="1"/>
          <p:nvPr>
            <p:ph type="title"/>
          </p:nvPr>
        </p:nvSpPr>
        <p:spPr>
          <a:xfrm>
            <a:off x="576072" y="3922776"/>
            <a:ext cx="110460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228" name="Shape 2228"/>
          <p:cNvSpPr/>
          <p:nvPr>
            <p:ph idx="3" type="pic"/>
          </p:nvPr>
        </p:nvSpPr>
        <p:spPr>
          <a:xfrm>
            <a:off x="573089" y="2816351"/>
            <a:ext cx="1793700" cy="1216199"/>
          </a:xfrm>
          <a:prstGeom prst="rect">
            <a:avLst/>
          </a:prstGeom>
          <a:solidFill>
            <a:schemeClr val="lt1"/>
          </a:solidFill>
          <a:ln>
            <a:noFill/>
          </a:ln>
          <a:effectLst>
            <a:outerShdw blurRad="508000" rotWithShape="0" algn="ctr" dir="2700000" dist="165100">
              <a:srgbClr val="000000">
                <a:alpha val="11760"/>
              </a:srgbClr>
            </a:outerShdw>
          </a:effectLst>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29" name="Shape 2229"/>
          <p:cNvSpPr txBox="1"/>
          <p:nvPr>
            <p:ph idx="4" type="body"/>
          </p:nvPr>
        </p:nvSpPr>
        <p:spPr>
          <a:xfrm>
            <a:off x="576072" y="5047487"/>
            <a:ext cx="11046000" cy="12162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30" name="Shape 2230"/>
          <p:cNvSpPr/>
          <p:nvPr/>
        </p:nvSpPr>
        <p:spPr>
          <a:xfrm>
            <a:off x="5349239" y="3675"/>
            <a:ext cx="6839700" cy="38064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900">
              <a:solidFill>
                <a:srgbClr val="FFFFFF"/>
              </a:solidFill>
              <a:latin typeface="Arial"/>
              <a:ea typeface="Arial"/>
              <a:cs typeface="Arial"/>
              <a:sym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Customer_Hero_A">
    <p:bg>
      <p:bgPr>
        <a:solidFill>
          <a:schemeClr val="dk2"/>
        </a:solidFill>
      </p:bgPr>
    </p:bg>
    <p:spTree>
      <p:nvGrpSpPr>
        <p:cNvPr id="2231" name="Shape 2231"/>
        <p:cNvGrpSpPr/>
        <p:nvPr/>
      </p:nvGrpSpPr>
      <p:grpSpPr>
        <a:xfrm>
          <a:off x="0" y="0"/>
          <a:ext cx="0" cy="0"/>
          <a:chOff x="0" y="0"/>
          <a:chExt cx="0" cy="0"/>
        </a:xfrm>
      </p:grpSpPr>
      <p:sp>
        <p:nvSpPr>
          <p:cNvPr id="2232" name="Shape 2232"/>
          <p:cNvSpPr txBox="1"/>
          <p:nvPr>
            <p:ph idx="1" type="body"/>
          </p:nvPr>
        </p:nvSpPr>
        <p:spPr>
          <a:xfrm>
            <a:off x="-5033" y="0"/>
            <a:ext cx="11804100" cy="3808500"/>
          </a:xfrm>
          <a:prstGeom prst="rect">
            <a:avLst/>
          </a:prstGeom>
          <a:gradFill>
            <a:gsLst>
              <a:gs pos="0">
                <a:srgbClr val="FFFFFF">
                  <a:alpha val="0"/>
                </a:srgbClr>
              </a:gs>
              <a:gs pos="10000">
                <a:srgbClr val="FFFFFF">
                  <a:alpha val="0"/>
                </a:srgbClr>
              </a:gs>
              <a:gs pos="47000">
                <a:schemeClr val="dk2"/>
              </a:gs>
              <a:gs pos="100000">
                <a:schemeClr val="dk2"/>
              </a:gs>
            </a:gsLst>
            <a:lin ang="11220118" scaled="0"/>
          </a:gradFill>
          <a:ln>
            <a:noFill/>
          </a:ln>
        </p:spPr>
        <p:txBody>
          <a:bodyPr anchorCtr="0" anchor="b" bIns="91425" lIns="91425" rIns="91425" tIns="91425"/>
          <a:lstStyle>
            <a:lvl1pPr indent="-228600" lvl="0" marL="228600" marR="0" rtl="0" algn="l">
              <a:lnSpc>
                <a:spcPct val="85000"/>
              </a:lnSpc>
              <a:spcBef>
                <a:spcPts val="0"/>
              </a:spcBef>
              <a:spcAft>
                <a:spcPts val="200"/>
              </a:spcAft>
              <a:buClr>
                <a:srgbClr val="7F7F7F"/>
              </a:buClr>
              <a:buFont typeface="Arial"/>
              <a:buNone/>
              <a:defRPr b="1" i="0" sz="3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C:\Users\andrew\Desktop\dryfgudf.png" id="2233" name="Shape 2233"/>
          <p:cNvPicPr preferRelativeResize="0"/>
          <p:nvPr/>
        </p:nvPicPr>
        <p:blipFill rotWithShape="1">
          <a:blip r:embed="rId2">
            <a:alphaModFix/>
          </a:blip>
          <a:srcRect b="9536" l="10980" r="16207" t="37218"/>
          <a:stretch/>
        </p:blipFill>
        <p:spPr>
          <a:xfrm>
            <a:off x="0" y="3279228"/>
            <a:ext cx="12196500" cy="3578700"/>
          </a:xfrm>
          <a:prstGeom prst="rect">
            <a:avLst/>
          </a:prstGeom>
          <a:noFill/>
          <a:ln>
            <a:noFill/>
          </a:ln>
        </p:spPr>
      </p:pic>
      <p:sp>
        <p:nvSpPr>
          <p:cNvPr id="2234" name="Shape 2234"/>
          <p:cNvSpPr/>
          <p:nvPr/>
        </p:nvSpPr>
        <p:spPr>
          <a:xfrm>
            <a:off x="-4186" y="3796867"/>
            <a:ext cx="12192900" cy="30612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2235" name="Shape 2235"/>
          <p:cNvSpPr txBox="1"/>
          <p:nvPr>
            <p:ph idx="2" type="body"/>
          </p:nvPr>
        </p:nvSpPr>
        <p:spPr>
          <a:xfrm>
            <a:off x="348818" y="4719144"/>
            <a:ext cx="5601300" cy="1472700"/>
          </a:xfrm>
          <a:prstGeom prst="rect">
            <a:avLst/>
          </a:prstGeom>
          <a:noFill/>
          <a:ln>
            <a:noFill/>
          </a:ln>
        </p:spPr>
        <p:txBody>
          <a:bodyPr anchorCtr="0" anchor="t" bIns="91425" lIns="91425" rIns="91425" tIns="91425"/>
          <a:lstStyle>
            <a:lvl1pPr indent="0" lvl="0" marL="0" marR="0" rtl="0" algn="l">
              <a:spcBef>
                <a:spcPts val="800"/>
              </a:spcBef>
              <a:spcAft>
                <a:spcPts val="200"/>
              </a:spcAft>
              <a:buClr>
                <a:srgbClr val="7F7F7F"/>
              </a:buClr>
              <a:buFont typeface="Arial"/>
              <a:buNone/>
              <a:defRPr b="0" i="0" sz="2000" u="none" cap="none" strike="noStrike">
                <a:solidFill>
                  <a:srgbClr val="5C656A"/>
                </a:solidFill>
                <a:latin typeface="Arial"/>
                <a:ea typeface="Arial"/>
                <a:cs typeface="Arial"/>
                <a:sym typeface="Arial"/>
              </a:defRPr>
            </a:lvl1pPr>
            <a:lvl2pPr indent="-115887" lvl="1" marL="230187"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4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36" name="Shape 2236"/>
          <p:cNvSpPr txBox="1"/>
          <p:nvPr>
            <p:ph idx="3" type="body"/>
          </p:nvPr>
        </p:nvSpPr>
        <p:spPr>
          <a:xfrm>
            <a:off x="6161125" y="4719144"/>
            <a:ext cx="5601300" cy="1472700"/>
          </a:xfrm>
          <a:prstGeom prst="rect">
            <a:avLst/>
          </a:prstGeom>
          <a:noFill/>
          <a:ln>
            <a:noFill/>
          </a:ln>
        </p:spPr>
        <p:txBody>
          <a:bodyPr anchorCtr="0" anchor="t" bIns="91425" lIns="91425" rIns="91425" tIns="91425"/>
          <a:lstStyle>
            <a:lvl1pPr indent="0" lvl="0" marL="0" marR="0" rtl="0" algn="l">
              <a:spcBef>
                <a:spcPts val="800"/>
              </a:spcBef>
              <a:spcAft>
                <a:spcPts val="200"/>
              </a:spcAft>
              <a:buClr>
                <a:srgbClr val="7F7F7F"/>
              </a:buClr>
              <a:buFont typeface="Arial"/>
              <a:buNone/>
              <a:defRPr b="0" i="0" sz="2000" u="none" cap="none" strike="noStrike">
                <a:solidFill>
                  <a:srgbClr val="5C656A"/>
                </a:solidFill>
                <a:latin typeface="Arial"/>
                <a:ea typeface="Arial"/>
                <a:cs typeface="Arial"/>
                <a:sym typeface="Arial"/>
              </a:defRPr>
            </a:lvl1pPr>
            <a:lvl2pPr indent="-115887" lvl="1" marL="230187"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4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37" name="Shape 2237"/>
          <p:cNvSpPr txBox="1"/>
          <p:nvPr>
            <p:ph type="title"/>
          </p:nvPr>
        </p:nvSpPr>
        <p:spPr>
          <a:xfrm>
            <a:off x="346388" y="3655260"/>
            <a:ext cx="11474700" cy="854400"/>
          </a:xfrm>
          <a:prstGeom prst="rect">
            <a:avLst/>
          </a:prstGeom>
          <a:noFill/>
          <a:ln>
            <a:noFill/>
          </a:ln>
        </p:spPr>
        <p:txBody>
          <a:bodyPr anchorCtr="0" anchor="b" bIns="91425" lIns="91425" rIns="91425" tIns="91425"/>
          <a:lstStyle>
            <a:lvl1pPr indent="0" lvl="0" marL="0" marR="0" rtl="0" algn="l">
              <a:lnSpc>
                <a:spcPct val="80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238" name="Shape 2238"/>
          <p:cNvSpPr/>
          <p:nvPr>
            <p:ph idx="4" type="pic"/>
          </p:nvPr>
        </p:nvSpPr>
        <p:spPr>
          <a:xfrm>
            <a:off x="348818" y="2803713"/>
            <a:ext cx="2100300" cy="1170000"/>
          </a:xfrm>
          <a:prstGeom prst="rect">
            <a:avLst/>
          </a:prstGeom>
          <a:solidFill>
            <a:schemeClr val="lt1"/>
          </a:solidFill>
          <a:ln>
            <a:noFill/>
          </a:ln>
          <a:effectLst>
            <a:outerShdw blurRad="50799" rotWithShape="0" algn="tl" dir="2700000" dist="38100">
              <a:srgbClr val="000000">
                <a:alpha val="40000"/>
              </a:srgbClr>
            </a:outerShdw>
          </a:effectLst>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39" name="Shape 2239"/>
          <p:cNvSpPr txBox="1"/>
          <p:nvPr>
            <p:ph idx="5" type="body"/>
          </p:nvPr>
        </p:nvSpPr>
        <p:spPr>
          <a:xfrm>
            <a:off x="360363" y="2183060"/>
            <a:ext cx="7684800" cy="319200"/>
          </a:xfrm>
          <a:prstGeom prst="rect">
            <a:avLst/>
          </a:prstGeom>
          <a:noFill/>
          <a:ln>
            <a:noFill/>
          </a:ln>
        </p:spPr>
        <p:txBody>
          <a:bodyPr anchorCtr="0" anchor="b" bIns="91425" lIns="91425" rIns="91425" tIns="91425"/>
          <a:lstStyle>
            <a:lvl1pPr indent="0" lvl="0" marL="0" marR="0" rtl="0" algn="l">
              <a:spcBef>
                <a:spcPts val="1200"/>
              </a:spcBef>
              <a:spcAft>
                <a:spcPts val="200"/>
              </a:spcAft>
              <a:buClr>
                <a:srgbClr val="7F7F7F"/>
              </a:buClr>
              <a:buFont typeface="Arial"/>
              <a:buNone/>
              <a:defRPr b="0" i="0" sz="14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40" name="Shape 2240"/>
          <p:cNvSpPr/>
          <p:nvPr/>
        </p:nvSpPr>
        <p:spPr>
          <a:xfrm>
            <a:off x="10060350" y="307288"/>
            <a:ext cx="1006800" cy="1006800"/>
          </a:xfrm>
          <a:prstGeom prst="ellipse">
            <a:avLst/>
          </a:prstGeom>
          <a:solidFill>
            <a:srgbClr val="FFFFFF">
              <a:alpha val="3920"/>
            </a:srgbClr>
          </a:solidFill>
          <a:ln>
            <a:noFill/>
          </a:ln>
        </p:spPr>
        <p:txBody>
          <a:bodyPr anchorCtr="0" anchor="ctr" bIns="45700" lIns="91425" rIns="91425" tIns="45700">
            <a:noAutofit/>
          </a:bodyPr>
          <a:lstStyle/>
          <a:p>
            <a:pPr indent="0" lvl="0" marL="0" marR="0" rtl="0" algn="ctr">
              <a:spcBef>
                <a:spcPts val="0"/>
              </a:spcBef>
              <a:buNone/>
            </a:pPr>
            <a:r>
              <a:t/>
            </a:r>
            <a:endParaRPr b="1" sz="1800">
              <a:solidFill>
                <a:schemeClr val="lt1"/>
              </a:solidFill>
              <a:latin typeface="Arial"/>
              <a:ea typeface="Arial"/>
              <a:cs typeface="Arial"/>
              <a:sym typeface="Arial"/>
            </a:endParaRPr>
          </a:p>
        </p:txBody>
      </p:sp>
      <p:pic>
        <p:nvPicPr>
          <p:cNvPr id="2241" name="Shape 2241"/>
          <p:cNvPicPr preferRelativeResize="0"/>
          <p:nvPr/>
        </p:nvPicPr>
        <p:blipFill rotWithShape="1">
          <a:blip r:embed="rId3">
            <a:alphaModFix amt="44000"/>
          </a:blip>
          <a:srcRect b="0" l="0" r="0" t="0"/>
          <a:stretch/>
        </p:blipFill>
        <p:spPr>
          <a:xfrm>
            <a:off x="7767903" y="-1546440"/>
            <a:ext cx="3075900" cy="3075900"/>
          </a:xfrm>
          <a:prstGeom prst="rect">
            <a:avLst/>
          </a:prstGeom>
          <a:noFill/>
          <a:ln>
            <a:noFill/>
          </a:ln>
        </p:spPr>
      </p:pic>
      <p:pic>
        <p:nvPicPr>
          <p:cNvPr id="2242" name="Shape 2242"/>
          <p:cNvPicPr preferRelativeResize="0"/>
          <p:nvPr/>
        </p:nvPicPr>
        <p:blipFill rotWithShape="1">
          <a:blip r:embed="rId3">
            <a:alphaModFix amt="44000"/>
          </a:blip>
          <a:srcRect b="0" l="0" r="0" t="0"/>
          <a:stretch/>
        </p:blipFill>
        <p:spPr>
          <a:xfrm>
            <a:off x="10123118" y="2021105"/>
            <a:ext cx="3075900" cy="3075900"/>
          </a:xfrm>
          <a:prstGeom prst="rect">
            <a:avLst/>
          </a:prstGeom>
          <a:noFill/>
          <a:ln>
            <a:noFill/>
          </a:ln>
        </p:spPr>
      </p:pic>
      <p:sp>
        <p:nvSpPr>
          <p:cNvPr id="2243" name="Shape 2243"/>
          <p:cNvSpPr txBox="1"/>
          <p:nvPr>
            <p:ph idx="11" type="ftr"/>
          </p:nvPr>
        </p:nvSpPr>
        <p:spPr>
          <a:xfrm>
            <a:off x="333728" y="6270900"/>
            <a:ext cx="10737000" cy="4284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2244" name="Shape 2244"/>
          <p:cNvPicPr preferRelativeResize="0"/>
          <p:nvPr/>
        </p:nvPicPr>
        <p:blipFill rotWithShape="1">
          <a:blip r:embed="rId4">
            <a:alphaModFix/>
          </a:blip>
          <a:srcRect b="0" l="0" r="0" t="0"/>
          <a:stretch/>
        </p:blipFill>
        <p:spPr>
          <a:xfrm>
            <a:off x="11239254" y="6264064"/>
            <a:ext cx="614100" cy="429900"/>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A">
    <p:spTree>
      <p:nvGrpSpPr>
        <p:cNvPr id="2245" name="Shape 2245"/>
        <p:cNvGrpSpPr/>
        <p:nvPr/>
      </p:nvGrpSpPr>
      <p:grpSpPr>
        <a:xfrm>
          <a:off x="0" y="0"/>
          <a:ext cx="0" cy="0"/>
          <a:chOff x="0" y="0"/>
          <a:chExt cx="0" cy="0"/>
        </a:xfrm>
      </p:grpSpPr>
      <p:sp>
        <p:nvSpPr>
          <p:cNvPr id="2246" name="Shape 2246"/>
          <p:cNvSpPr/>
          <p:nvPr>
            <p:ph idx="2" type="pic"/>
          </p:nvPr>
        </p:nvSpPr>
        <p:spPr>
          <a:xfrm>
            <a:off x="5349112" y="0"/>
            <a:ext cx="6839700" cy="3819600"/>
          </a:xfrm>
          <a:prstGeom prst="rect">
            <a:avLst/>
          </a:prstGeom>
          <a:solidFill>
            <a:srgbClr val="032750"/>
          </a:solidFill>
          <a:ln>
            <a:noFill/>
          </a:ln>
        </p:spPr>
        <p:txBody>
          <a:bodyPr anchorCtr="0" anchor="ctr" bIns="91425" lIns="91425" rIns="91425" tIns="91425"/>
          <a:lstStyle>
            <a:lvl1pPr indent="127000" lvl="0" marL="0" marR="0" rtl="0" algn="r">
              <a:spcBef>
                <a:spcPts val="12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47" name="Shape 2247"/>
          <p:cNvSpPr txBox="1"/>
          <p:nvPr>
            <p:ph idx="1" type="body"/>
          </p:nvPr>
        </p:nvSpPr>
        <p:spPr>
          <a:xfrm>
            <a:off x="-1" y="0"/>
            <a:ext cx="7642800" cy="3819600"/>
          </a:xfrm>
          <a:prstGeom prst="rect">
            <a:avLst/>
          </a:prstGeom>
          <a:gradFill>
            <a:gsLst>
              <a:gs pos="0">
                <a:srgbClr val="032750">
                  <a:alpha val="0"/>
                </a:srgbClr>
              </a:gs>
              <a:gs pos="27000">
                <a:srgbClr val="032750"/>
              </a:gs>
              <a:gs pos="100000">
                <a:srgbClr val="032750"/>
              </a:gs>
            </a:gsLst>
            <a:lin ang="10800025" scaled="0"/>
          </a:gradFill>
          <a:ln>
            <a:noFill/>
          </a:ln>
        </p:spPr>
        <p:txBody>
          <a:bodyPr anchorCtr="0" anchor="t" bIns="91425" lIns="91425" rIns="91425" tIns="91425"/>
          <a:lstStyle>
            <a:lvl1pPr indent="-111125" lvl="0" marL="111125" marR="0" rtl="0" algn="l">
              <a:lnSpc>
                <a:spcPct val="100000"/>
              </a:lnSpc>
              <a:spcBef>
                <a:spcPts val="0"/>
              </a:spcBef>
              <a:spcAft>
                <a:spcPts val="600"/>
              </a:spcAft>
              <a:buClr>
                <a:srgbClr val="7F7F7F"/>
              </a:buClr>
              <a:buFont typeface="Arial"/>
              <a:buNone/>
              <a:defRPr b="0" i="0" sz="2800" u="none" cap="none" strike="noStrike">
                <a:solidFill>
                  <a:schemeClr val="lt1"/>
                </a:solidFill>
                <a:latin typeface="Arial"/>
                <a:ea typeface="Arial"/>
                <a:cs typeface="Arial"/>
                <a:sym typeface="Arial"/>
              </a:defRPr>
            </a:lvl1pPr>
            <a:lvl2pPr indent="-9525" lvl="1" marL="111125" marR="0" rtl="0" algn="l">
              <a:spcBef>
                <a:spcPts val="0"/>
              </a:spcBef>
              <a:spcAft>
                <a:spcPts val="0"/>
              </a:spcAft>
              <a:buClr>
                <a:schemeClr val="accent2"/>
              </a:buClr>
              <a:buFont typeface="Arial"/>
              <a:buNone/>
              <a:defRPr b="0" i="0" sz="1600" u="none" cap="none" strike="noStrike">
                <a:solidFill>
                  <a:schemeClr val="l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48" name="Shape 2248"/>
          <p:cNvSpPr txBox="1"/>
          <p:nvPr>
            <p:ph type="title"/>
          </p:nvPr>
        </p:nvSpPr>
        <p:spPr>
          <a:xfrm>
            <a:off x="576072" y="3922776"/>
            <a:ext cx="110460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249" name="Shape 2249"/>
          <p:cNvSpPr/>
          <p:nvPr>
            <p:ph idx="3" type="pic"/>
          </p:nvPr>
        </p:nvSpPr>
        <p:spPr>
          <a:xfrm>
            <a:off x="573089" y="2816351"/>
            <a:ext cx="1793700" cy="1216199"/>
          </a:xfrm>
          <a:prstGeom prst="rect">
            <a:avLst/>
          </a:prstGeom>
          <a:solidFill>
            <a:schemeClr val="lt1"/>
          </a:solidFill>
          <a:ln>
            <a:noFill/>
          </a:ln>
          <a:effectLst>
            <a:outerShdw blurRad="508000" rotWithShape="0" algn="ctr" dir="2700000" dist="165100">
              <a:srgbClr val="000000">
                <a:alpha val="11760"/>
              </a:srgbClr>
            </a:outerShdw>
          </a:effectLst>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50" name="Shape 2250"/>
          <p:cNvSpPr txBox="1"/>
          <p:nvPr>
            <p:ph idx="4" type="body"/>
          </p:nvPr>
        </p:nvSpPr>
        <p:spPr>
          <a:xfrm>
            <a:off x="576072" y="5047487"/>
            <a:ext cx="11046000" cy="12162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51" name="Shape 2251"/>
          <p:cNvSpPr/>
          <p:nvPr/>
        </p:nvSpPr>
        <p:spPr>
          <a:xfrm>
            <a:off x="5349239" y="3675"/>
            <a:ext cx="6839700" cy="38064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Cloudy Logo on Right">
    <p:spTree>
      <p:nvGrpSpPr>
        <p:cNvPr id="2252" name="Shape 2252"/>
        <p:cNvGrpSpPr/>
        <p:nvPr/>
      </p:nvGrpSpPr>
      <p:grpSpPr>
        <a:xfrm>
          <a:off x="0" y="0"/>
          <a:ext cx="0" cy="0"/>
          <a:chOff x="0" y="0"/>
          <a:chExt cx="0" cy="0"/>
        </a:xfrm>
      </p:grpSpPr>
      <p:sp>
        <p:nvSpPr>
          <p:cNvPr id="2253" name="Shape 2253"/>
          <p:cNvSpPr txBox="1"/>
          <p:nvPr>
            <p:ph type="title"/>
          </p:nvPr>
        </p:nvSpPr>
        <p:spPr>
          <a:xfrm>
            <a:off x="609441" y="206375"/>
            <a:ext cx="10969800" cy="9144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254" name="Shape 2254"/>
        <p:cNvGrpSpPr/>
        <p:nvPr/>
      </p:nvGrpSpPr>
      <p:grpSpPr>
        <a:xfrm>
          <a:off x="0" y="0"/>
          <a:ext cx="0" cy="0"/>
          <a:chOff x="0" y="0"/>
          <a:chExt cx="0" cy="0"/>
        </a:xfrm>
      </p:grpSpPr>
      <p:sp>
        <p:nvSpPr>
          <p:cNvPr id="2255" name="Shape 2255"/>
          <p:cNvSpPr txBox="1"/>
          <p:nvPr>
            <p:ph idx="10" type="dt"/>
          </p:nvPr>
        </p:nvSpPr>
        <p:spPr>
          <a:xfrm>
            <a:off x="609441" y="6356351"/>
            <a:ext cx="2843999" cy="365099"/>
          </a:xfrm>
          <a:prstGeom prst="rect">
            <a:avLst/>
          </a:prstGeom>
          <a:noFill/>
          <a:ln>
            <a:noFill/>
          </a:ln>
        </p:spPr>
        <p:txBody>
          <a:bodyPr anchorCtr="0" anchor="t" bIns="91425" lIns="91425" rIns="91425" tIns="91425"/>
          <a:lstStyle>
            <a:lvl1pPr indent="0" lvl="0" marL="0" marR="0" rtl="0" algn="l">
              <a:spcBef>
                <a:spcPts val="0"/>
              </a:spcBef>
              <a:buNone/>
              <a:defRPr sz="18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256" name="Shape 2256"/>
          <p:cNvSpPr txBox="1"/>
          <p:nvPr>
            <p:ph idx="11" type="ftr"/>
          </p:nvPr>
        </p:nvSpPr>
        <p:spPr>
          <a:xfrm>
            <a:off x="4164514" y="6356351"/>
            <a:ext cx="3859800" cy="365099"/>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257" name="Shape 2257"/>
          <p:cNvSpPr txBox="1"/>
          <p:nvPr>
            <p:ph idx="12" type="sldNum"/>
          </p:nvPr>
        </p:nvSpPr>
        <p:spPr>
          <a:xfrm>
            <a:off x="8735325" y="6356351"/>
            <a:ext cx="2844000" cy="3650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ogo_Slide">
    <p:bg>
      <p:bgPr>
        <a:solidFill>
          <a:srgbClr val="032750"/>
        </a:solidFill>
      </p:bgPr>
    </p:bg>
    <p:spTree>
      <p:nvGrpSpPr>
        <p:cNvPr id="2258" name="Shape 2258"/>
        <p:cNvGrpSpPr/>
        <p:nvPr/>
      </p:nvGrpSpPr>
      <p:grpSpPr>
        <a:xfrm>
          <a:off x="0" y="0"/>
          <a:ext cx="0" cy="0"/>
          <a:chOff x="0" y="0"/>
          <a:chExt cx="0" cy="0"/>
        </a:xfrm>
      </p:grpSpPr>
      <p:pic>
        <p:nvPicPr>
          <p:cNvPr descr="Salesforce Logo.png" id="2259" name="Shape 2259"/>
          <p:cNvPicPr preferRelativeResize="0"/>
          <p:nvPr/>
        </p:nvPicPr>
        <p:blipFill rotWithShape="1">
          <a:blip r:embed="rId2">
            <a:alphaModFix/>
          </a:blip>
          <a:srcRect b="0" l="0" r="0" t="0"/>
          <a:stretch/>
        </p:blipFill>
        <p:spPr>
          <a:xfrm>
            <a:off x="4422775" y="2259013"/>
            <a:ext cx="3343200" cy="2340000"/>
          </a:xfrm>
          <a:prstGeom prst="rect">
            <a:avLst/>
          </a:prstGeom>
          <a:noFill/>
          <a:ln>
            <a:noFill/>
          </a:ln>
        </p:spPr>
      </p:pic>
      <p:pic>
        <p:nvPicPr>
          <p:cNvPr descr="Salesforce Logo.png" id="2260" name="Shape 2260"/>
          <p:cNvPicPr preferRelativeResize="0"/>
          <p:nvPr/>
        </p:nvPicPr>
        <p:blipFill rotWithShape="1">
          <a:blip r:embed="rId2">
            <a:alphaModFix/>
          </a:blip>
          <a:srcRect b="0" l="0" r="0" t="0"/>
          <a:stretch/>
        </p:blipFill>
        <p:spPr>
          <a:xfrm>
            <a:off x="4422728" y="2258819"/>
            <a:ext cx="3343500" cy="2340300"/>
          </a:xfrm>
          <a:prstGeom prst="rect">
            <a:avLst/>
          </a:prstGeom>
          <a:noFill/>
          <a:ln>
            <a:noFill/>
          </a:ln>
        </p:spPr>
      </p:pic>
      <p:pic>
        <p:nvPicPr>
          <p:cNvPr descr="Salesforce Logo.png" id="2261" name="Shape 2261"/>
          <p:cNvPicPr preferRelativeResize="0"/>
          <p:nvPr/>
        </p:nvPicPr>
        <p:blipFill rotWithShape="1">
          <a:blip r:embed="rId2">
            <a:alphaModFix/>
          </a:blip>
          <a:srcRect b="0" l="0" r="0" t="0"/>
          <a:stretch/>
        </p:blipFill>
        <p:spPr>
          <a:xfrm>
            <a:off x="4422728" y="2258819"/>
            <a:ext cx="3343500" cy="23403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A">
    <p:bg>
      <p:bgPr>
        <a:solidFill>
          <a:schemeClr val="lt1"/>
        </a:solidFill>
      </p:bgPr>
    </p:bg>
    <p:spTree>
      <p:nvGrpSpPr>
        <p:cNvPr id="2262" name="Shape 2262"/>
        <p:cNvGrpSpPr/>
        <p:nvPr/>
      </p:nvGrpSpPr>
      <p:grpSpPr>
        <a:xfrm>
          <a:off x="0" y="0"/>
          <a:ext cx="0" cy="0"/>
          <a:chOff x="0" y="0"/>
          <a:chExt cx="0" cy="0"/>
        </a:xfrm>
      </p:grpSpPr>
      <p:sp>
        <p:nvSpPr>
          <p:cNvPr id="2263" name="Shape 2263"/>
          <p:cNvSpPr txBox="1"/>
          <p:nvPr>
            <p:ph idx="1" type="body"/>
          </p:nvPr>
        </p:nvSpPr>
        <p:spPr>
          <a:xfrm>
            <a:off x="562424" y="4481183"/>
            <a:ext cx="85527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300"/>
              </a:spcAft>
              <a:buClr>
                <a:srgbClr val="7F7F7F"/>
              </a:buClr>
              <a:buFont typeface="Arial"/>
              <a:buNone/>
              <a:defRPr b="0" i="0" sz="1800" u="none" cap="none" strike="noStrike">
                <a:solidFill>
                  <a:schemeClr val="accent2"/>
                </a:solidFill>
                <a:latin typeface="Arial"/>
                <a:ea typeface="Arial"/>
                <a:cs typeface="Arial"/>
                <a:sym typeface="Arial"/>
              </a:defRPr>
            </a:lvl1pPr>
            <a:lvl2pPr indent="0" lvl="1" marL="0" marR="0" rtl="0" algn="l">
              <a:spcBef>
                <a:spcPts val="0"/>
              </a:spcBef>
              <a:spcAft>
                <a:spcPts val="600"/>
              </a:spcAft>
              <a:buClr>
                <a:schemeClr val="accent2"/>
              </a:buClr>
              <a:buFont typeface="Arial"/>
              <a:buNone/>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64" name="Shape 2264"/>
          <p:cNvSpPr txBox="1"/>
          <p:nvPr>
            <p:ph idx="2" type="body"/>
          </p:nvPr>
        </p:nvSpPr>
        <p:spPr>
          <a:xfrm>
            <a:off x="562424" y="5351041"/>
            <a:ext cx="8552700" cy="9708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400" u="none" cap="none" strike="noStrike">
                <a:solidFill>
                  <a:schemeClr val="accent2"/>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0"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65" name="Shape 2265"/>
          <p:cNvSpPr txBox="1"/>
          <p:nvPr>
            <p:ph type="ctrTitle"/>
          </p:nvPr>
        </p:nvSpPr>
        <p:spPr>
          <a:xfrm>
            <a:off x="562424" y="823982"/>
            <a:ext cx="11065500" cy="18741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266" name="Shape 2266"/>
          <p:cNvSpPr txBox="1"/>
          <p:nvPr>
            <p:ph idx="3" type="subTitle"/>
          </p:nvPr>
        </p:nvSpPr>
        <p:spPr>
          <a:xfrm>
            <a:off x="562424" y="2823976"/>
            <a:ext cx="11065500" cy="529199"/>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2267" name="Shape 2267"/>
          <p:cNvSpPr/>
          <p:nvPr/>
        </p:nvSpPr>
        <p:spPr>
          <a:xfrm>
            <a:off x="1" y="0"/>
            <a:ext cx="12188700" cy="4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Salesforce_Logo_RGB_8_13_14.png" id="2268" name="Shape 2268"/>
          <p:cNvPicPr preferRelativeResize="0"/>
          <p:nvPr/>
        </p:nvPicPr>
        <p:blipFill rotWithShape="1">
          <a:blip r:embed="rId2">
            <a:alphaModFix/>
          </a:blip>
          <a:srcRect b="0" l="0" r="0" t="0"/>
          <a:stretch/>
        </p:blipFill>
        <p:spPr>
          <a:xfrm>
            <a:off x="10542942" y="5771269"/>
            <a:ext cx="1074600" cy="750900"/>
          </a:xfrm>
          <a:prstGeom prst="rect">
            <a:avLst/>
          </a:prstGeom>
          <a:noFill/>
          <a:ln>
            <a:noFill/>
          </a:ln>
        </p:spPr>
      </p:pic>
      <p:sp>
        <p:nvSpPr>
          <p:cNvPr id="2269" name="Shape 2269"/>
          <p:cNvSpPr/>
          <p:nvPr/>
        </p:nvSpPr>
        <p:spPr>
          <a:xfrm>
            <a:off x="1" y="0"/>
            <a:ext cx="12188700" cy="4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Salesforce_Logo_RGB_8_13_14.png" id="2270" name="Shape 2270"/>
          <p:cNvPicPr preferRelativeResize="0"/>
          <p:nvPr/>
        </p:nvPicPr>
        <p:blipFill rotWithShape="1">
          <a:blip r:embed="rId2">
            <a:alphaModFix/>
          </a:blip>
          <a:srcRect b="0" l="0" r="0" t="0"/>
          <a:stretch/>
        </p:blipFill>
        <p:spPr>
          <a:xfrm>
            <a:off x="10507663" y="5764212"/>
            <a:ext cx="1074600" cy="7509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B">
    <p:bg>
      <p:bgPr>
        <a:solidFill>
          <a:srgbClr val="178BD1"/>
        </a:solidFill>
      </p:bgPr>
    </p:bg>
    <p:spTree>
      <p:nvGrpSpPr>
        <p:cNvPr id="2271" name="Shape 2271"/>
        <p:cNvGrpSpPr/>
        <p:nvPr/>
      </p:nvGrpSpPr>
      <p:grpSpPr>
        <a:xfrm>
          <a:off x="0" y="0"/>
          <a:ext cx="0" cy="0"/>
          <a:chOff x="0" y="0"/>
          <a:chExt cx="0" cy="0"/>
        </a:xfrm>
      </p:grpSpPr>
      <p:grpSp>
        <p:nvGrpSpPr>
          <p:cNvPr id="2272" name="Shape 2272"/>
          <p:cNvGrpSpPr/>
          <p:nvPr/>
        </p:nvGrpSpPr>
        <p:grpSpPr>
          <a:xfrm>
            <a:off x="0" y="0"/>
            <a:ext cx="12179228" cy="6857958"/>
            <a:chOff x="0" y="0"/>
            <a:chExt cx="12179228" cy="6857958"/>
          </a:xfrm>
        </p:grpSpPr>
        <p:sp>
          <p:nvSpPr>
            <p:cNvPr id="2273" name="Shape 2273"/>
            <p:cNvSpPr/>
            <p:nvPr/>
          </p:nvSpPr>
          <p:spPr>
            <a:xfrm>
              <a:off x="10029428" y="4409280"/>
              <a:ext cx="2149800" cy="2448599"/>
            </a:xfrm>
            <a:custGeom>
              <a:pathLst>
                <a:path extrusionOk="0" h="120000" w="120000">
                  <a:moveTo>
                    <a:pt x="63511" y="0"/>
                  </a:moveTo>
                  <a:cubicBezTo>
                    <a:pt x="37450" y="0"/>
                    <a:pt x="16350" y="18533"/>
                    <a:pt x="16350" y="41366"/>
                  </a:cubicBezTo>
                  <a:cubicBezTo>
                    <a:pt x="16350" y="47200"/>
                    <a:pt x="17733" y="52777"/>
                    <a:pt x="20250" y="57800"/>
                  </a:cubicBezTo>
                  <a:cubicBezTo>
                    <a:pt x="8144" y="64044"/>
                    <a:pt x="0" y="75622"/>
                    <a:pt x="0" y="88938"/>
                  </a:cubicBezTo>
                  <a:cubicBezTo>
                    <a:pt x="0" y="102200"/>
                    <a:pt x="8105" y="113766"/>
                    <a:pt x="20161" y="120000"/>
                  </a:cubicBezTo>
                  <a:lnTo>
                    <a:pt x="120000" y="120000"/>
                  </a:lnTo>
                  <a:lnTo>
                    <a:pt x="120000" y="6222"/>
                  </a:lnTo>
                  <a:cubicBezTo>
                    <a:pt x="112738" y="8088"/>
                    <a:pt x="106227" y="11588"/>
                    <a:pt x="101061" y="16300"/>
                  </a:cubicBezTo>
                  <a:cubicBezTo>
                    <a:pt x="92438" y="6405"/>
                    <a:pt x="78838" y="0"/>
                    <a:pt x="63511" y="0"/>
                  </a:cubicBezTo>
                  <a:close/>
                </a:path>
              </a:pathLst>
            </a:custGeom>
            <a:solidFill>
              <a:srgbClr val="FFFFFF">
                <a:alpha val="17650"/>
              </a:srgbClr>
            </a:solidFill>
            <a:ln>
              <a:noFill/>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274" name="Shape 2274"/>
            <p:cNvSpPr/>
            <p:nvPr/>
          </p:nvSpPr>
          <p:spPr>
            <a:xfrm>
              <a:off x="6959996" y="4678758"/>
              <a:ext cx="5074800" cy="2179199"/>
            </a:xfrm>
            <a:custGeom>
              <a:pathLst>
                <a:path extrusionOk="0" h="120000" w="120000">
                  <a:moveTo>
                    <a:pt x="31388" y="0"/>
                  </a:moveTo>
                  <a:cubicBezTo>
                    <a:pt x="18511" y="0"/>
                    <a:pt x="8077" y="24272"/>
                    <a:pt x="8077" y="54200"/>
                  </a:cubicBezTo>
                  <a:cubicBezTo>
                    <a:pt x="8077" y="61838"/>
                    <a:pt x="8761" y="69161"/>
                    <a:pt x="10005" y="75744"/>
                  </a:cubicBezTo>
                  <a:cubicBezTo>
                    <a:pt x="4022" y="83927"/>
                    <a:pt x="0" y="99111"/>
                    <a:pt x="0" y="116566"/>
                  </a:cubicBezTo>
                  <a:cubicBezTo>
                    <a:pt x="0" y="117727"/>
                    <a:pt x="38" y="118861"/>
                    <a:pt x="77" y="120000"/>
                  </a:cubicBezTo>
                  <a:lnTo>
                    <a:pt x="115888" y="120000"/>
                  </a:lnTo>
                  <a:cubicBezTo>
                    <a:pt x="118477" y="110544"/>
                    <a:pt x="120000" y="99338"/>
                    <a:pt x="120000" y="87261"/>
                  </a:cubicBezTo>
                  <a:cubicBezTo>
                    <a:pt x="120000" y="53705"/>
                    <a:pt x="108422" y="26511"/>
                    <a:pt x="94138" y="26511"/>
                  </a:cubicBezTo>
                  <a:cubicBezTo>
                    <a:pt x="90411" y="26511"/>
                    <a:pt x="86866" y="28333"/>
                    <a:pt x="83672" y="31666"/>
                  </a:cubicBezTo>
                  <a:cubicBezTo>
                    <a:pt x="79977" y="16422"/>
                    <a:pt x="73083" y="6138"/>
                    <a:pt x="65155" y="6138"/>
                  </a:cubicBezTo>
                  <a:cubicBezTo>
                    <a:pt x="59211" y="6138"/>
                    <a:pt x="53827" y="11950"/>
                    <a:pt x="49944" y="21327"/>
                  </a:cubicBezTo>
                  <a:cubicBezTo>
                    <a:pt x="45683" y="8361"/>
                    <a:pt x="38966" y="0"/>
                    <a:pt x="31388" y="0"/>
                  </a:cubicBezTo>
                  <a:close/>
                </a:path>
              </a:pathLst>
            </a:custGeom>
            <a:solidFill>
              <a:srgbClr val="FFFFFF">
                <a:alpha val="17650"/>
              </a:srgbClr>
            </a:solidFill>
            <a:ln>
              <a:noFill/>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275" name="Shape 2275"/>
            <p:cNvSpPr/>
            <p:nvPr/>
          </p:nvSpPr>
          <p:spPr>
            <a:xfrm>
              <a:off x="0" y="0"/>
              <a:ext cx="2543100" cy="1470300"/>
            </a:xfrm>
            <a:custGeom>
              <a:pathLst>
                <a:path extrusionOk="0" h="120000" w="120000">
                  <a:moveTo>
                    <a:pt x="0" y="0"/>
                  </a:moveTo>
                  <a:lnTo>
                    <a:pt x="0" y="119094"/>
                  </a:lnTo>
                  <a:cubicBezTo>
                    <a:pt x="1827" y="119644"/>
                    <a:pt x="3700" y="120000"/>
                    <a:pt x="5616" y="120000"/>
                  </a:cubicBezTo>
                  <a:cubicBezTo>
                    <a:pt x="19133" y="120000"/>
                    <a:pt x="30688" y="105827"/>
                    <a:pt x="35655" y="85572"/>
                  </a:cubicBezTo>
                  <a:cubicBezTo>
                    <a:pt x="39427" y="88777"/>
                    <a:pt x="43694" y="90527"/>
                    <a:pt x="48183" y="90527"/>
                  </a:cubicBezTo>
                  <a:cubicBezTo>
                    <a:pt x="58922" y="90527"/>
                    <a:pt x="68250" y="80305"/>
                    <a:pt x="73166" y="65166"/>
                  </a:cubicBezTo>
                  <a:cubicBezTo>
                    <a:pt x="75683" y="66038"/>
                    <a:pt x="78255" y="66494"/>
                    <a:pt x="80900" y="66494"/>
                  </a:cubicBezTo>
                  <a:cubicBezTo>
                    <a:pt x="102177" y="66494"/>
                    <a:pt x="119450" y="36872"/>
                    <a:pt x="120000" y="0"/>
                  </a:cubicBezTo>
                  <a:lnTo>
                    <a:pt x="0" y="0"/>
                  </a:lnTo>
                  <a:close/>
                </a:path>
              </a:pathLst>
            </a:custGeom>
            <a:solidFill>
              <a:srgbClr val="FFFFFF">
                <a:alpha val="17650"/>
              </a:srgbClr>
            </a:solidFill>
            <a:ln>
              <a:noFill/>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pic>
        <p:nvPicPr>
          <p:cNvPr descr="Salesforce_Logo_RGB_8_13_14.png" id="2276" name="Shape 2276"/>
          <p:cNvPicPr preferRelativeResize="0"/>
          <p:nvPr/>
        </p:nvPicPr>
        <p:blipFill rotWithShape="1">
          <a:blip r:embed="rId2">
            <a:alphaModFix/>
          </a:blip>
          <a:srcRect b="0" l="0" r="0" t="0"/>
          <a:stretch/>
        </p:blipFill>
        <p:spPr>
          <a:xfrm>
            <a:off x="10507663" y="5764212"/>
            <a:ext cx="1074600" cy="750900"/>
          </a:xfrm>
          <a:prstGeom prst="rect">
            <a:avLst/>
          </a:prstGeom>
          <a:noFill/>
          <a:ln>
            <a:noFill/>
          </a:ln>
        </p:spPr>
      </p:pic>
      <p:sp>
        <p:nvSpPr>
          <p:cNvPr id="2277" name="Shape 2277"/>
          <p:cNvSpPr txBox="1"/>
          <p:nvPr>
            <p:ph type="ctrTitle"/>
          </p:nvPr>
        </p:nvSpPr>
        <p:spPr>
          <a:xfrm>
            <a:off x="562424" y="1261423"/>
            <a:ext cx="11065500" cy="18741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278" name="Shape 2278"/>
          <p:cNvSpPr txBox="1"/>
          <p:nvPr>
            <p:ph idx="1" type="subTitle"/>
          </p:nvPr>
        </p:nvSpPr>
        <p:spPr>
          <a:xfrm>
            <a:off x="562424" y="3204974"/>
            <a:ext cx="11065500" cy="5292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2"/>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2279" name="Shape 2279"/>
          <p:cNvSpPr txBox="1"/>
          <p:nvPr>
            <p:ph idx="2" type="body"/>
          </p:nvPr>
        </p:nvSpPr>
        <p:spPr>
          <a:xfrm>
            <a:off x="562424" y="4852767"/>
            <a:ext cx="85527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rgbClr val="FFFFFF"/>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80" name="Shape 2280"/>
          <p:cNvSpPr txBox="1"/>
          <p:nvPr>
            <p:ph idx="3" type="body"/>
          </p:nvPr>
        </p:nvSpPr>
        <p:spPr>
          <a:xfrm>
            <a:off x="562424" y="5581519"/>
            <a:ext cx="8552700" cy="9708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400" u="none" cap="none" strike="noStrike">
                <a:solidFill>
                  <a:schemeClr val="lt2"/>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0"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0_Logo_Slide">
    <p:bg>
      <p:bgPr>
        <a:solidFill>
          <a:schemeClr val="lt1"/>
        </a:solidFill>
      </p:bgPr>
    </p:bg>
    <p:spTree>
      <p:nvGrpSpPr>
        <p:cNvPr id="323" name="Shape 323"/>
        <p:cNvGrpSpPr/>
        <p:nvPr/>
      </p:nvGrpSpPr>
      <p:grpSpPr>
        <a:xfrm>
          <a:off x="0" y="0"/>
          <a:ext cx="0" cy="0"/>
          <a:chOff x="0" y="0"/>
          <a:chExt cx="0" cy="0"/>
        </a:xfrm>
      </p:grpSpPr>
      <p:pic>
        <p:nvPicPr>
          <p:cNvPr id="324" name="Shape 324"/>
          <p:cNvPicPr preferRelativeResize="0"/>
          <p:nvPr/>
        </p:nvPicPr>
        <p:blipFill rotWithShape="1">
          <a:blip r:embed="rId2">
            <a:alphaModFix/>
          </a:blip>
          <a:srcRect b="0" l="0" r="0" t="0"/>
          <a:stretch/>
        </p:blipFill>
        <p:spPr>
          <a:xfrm>
            <a:off x="0" y="0"/>
            <a:ext cx="12188824" cy="685621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C">
    <p:bg>
      <p:bgPr>
        <a:solidFill>
          <a:srgbClr val="178BD1"/>
        </a:solidFill>
      </p:bgPr>
    </p:bg>
    <p:spTree>
      <p:nvGrpSpPr>
        <p:cNvPr id="2281" name="Shape 2281"/>
        <p:cNvGrpSpPr/>
        <p:nvPr/>
      </p:nvGrpSpPr>
      <p:grpSpPr>
        <a:xfrm>
          <a:off x="0" y="0"/>
          <a:ext cx="0" cy="0"/>
          <a:chOff x="0" y="0"/>
          <a:chExt cx="0" cy="0"/>
        </a:xfrm>
      </p:grpSpPr>
      <p:grpSp>
        <p:nvGrpSpPr>
          <p:cNvPr id="2282" name="Shape 2282"/>
          <p:cNvGrpSpPr/>
          <p:nvPr/>
        </p:nvGrpSpPr>
        <p:grpSpPr>
          <a:xfrm>
            <a:off x="6959996" y="4409280"/>
            <a:ext cx="5219232" cy="2448678"/>
            <a:chOff x="6959996" y="4409280"/>
            <a:chExt cx="5219232" cy="2448678"/>
          </a:xfrm>
        </p:grpSpPr>
        <p:sp>
          <p:nvSpPr>
            <p:cNvPr id="2283" name="Shape 2283"/>
            <p:cNvSpPr/>
            <p:nvPr/>
          </p:nvSpPr>
          <p:spPr>
            <a:xfrm>
              <a:off x="10029428" y="4409280"/>
              <a:ext cx="2149800" cy="2448599"/>
            </a:xfrm>
            <a:custGeom>
              <a:pathLst>
                <a:path extrusionOk="0" h="120000" w="120000">
                  <a:moveTo>
                    <a:pt x="63511" y="0"/>
                  </a:moveTo>
                  <a:cubicBezTo>
                    <a:pt x="37450" y="0"/>
                    <a:pt x="16350" y="18533"/>
                    <a:pt x="16350" y="41366"/>
                  </a:cubicBezTo>
                  <a:cubicBezTo>
                    <a:pt x="16350" y="47200"/>
                    <a:pt x="17733" y="52777"/>
                    <a:pt x="20250" y="57800"/>
                  </a:cubicBezTo>
                  <a:cubicBezTo>
                    <a:pt x="8144" y="64044"/>
                    <a:pt x="0" y="75622"/>
                    <a:pt x="0" y="88938"/>
                  </a:cubicBezTo>
                  <a:cubicBezTo>
                    <a:pt x="0" y="102200"/>
                    <a:pt x="8105" y="113766"/>
                    <a:pt x="20161" y="120000"/>
                  </a:cubicBezTo>
                  <a:lnTo>
                    <a:pt x="120000" y="120000"/>
                  </a:lnTo>
                  <a:lnTo>
                    <a:pt x="120000" y="6222"/>
                  </a:lnTo>
                  <a:cubicBezTo>
                    <a:pt x="112738" y="8088"/>
                    <a:pt x="106227" y="11588"/>
                    <a:pt x="101061" y="16300"/>
                  </a:cubicBezTo>
                  <a:cubicBezTo>
                    <a:pt x="92438" y="6405"/>
                    <a:pt x="78838" y="0"/>
                    <a:pt x="63511" y="0"/>
                  </a:cubicBezTo>
                  <a:close/>
                </a:path>
              </a:pathLst>
            </a:custGeom>
            <a:solidFill>
              <a:srgbClr val="FFFFFF">
                <a:alpha val="17650"/>
              </a:srgbClr>
            </a:solidFill>
            <a:ln>
              <a:noFill/>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284" name="Shape 2284"/>
            <p:cNvSpPr/>
            <p:nvPr/>
          </p:nvSpPr>
          <p:spPr>
            <a:xfrm>
              <a:off x="6959996" y="4678758"/>
              <a:ext cx="5074800" cy="2179199"/>
            </a:xfrm>
            <a:custGeom>
              <a:pathLst>
                <a:path extrusionOk="0" h="120000" w="120000">
                  <a:moveTo>
                    <a:pt x="31388" y="0"/>
                  </a:moveTo>
                  <a:cubicBezTo>
                    <a:pt x="18511" y="0"/>
                    <a:pt x="8077" y="24272"/>
                    <a:pt x="8077" y="54200"/>
                  </a:cubicBezTo>
                  <a:cubicBezTo>
                    <a:pt x="8077" y="61838"/>
                    <a:pt x="8761" y="69161"/>
                    <a:pt x="10005" y="75744"/>
                  </a:cubicBezTo>
                  <a:cubicBezTo>
                    <a:pt x="4022" y="83927"/>
                    <a:pt x="0" y="99111"/>
                    <a:pt x="0" y="116566"/>
                  </a:cubicBezTo>
                  <a:cubicBezTo>
                    <a:pt x="0" y="117727"/>
                    <a:pt x="38" y="118861"/>
                    <a:pt x="77" y="120000"/>
                  </a:cubicBezTo>
                  <a:lnTo>
                    <a:pt x="115888" y="120000"/>
                  </a:lnTo>
                  <a:cubicBezTo>
                    <a:pt x="118477" y="110544"/>
                    <a:pt x="120000" y="99338"/>
                    <a:pt x="120000" y="87261"/>
                  </a:cubicBezTo>
                  <a:cubicBezTo>
                    <a:pt x="120000" y="53705"/>
                    <a:pt x="108422" y="26511"/>
                    <a:pt x="94138" y="26511"/>
                  </a:cubicBezTo>
                  <a:cubicBezTo>
                    <a:pt x="90411" y="26511"/>
                    <a:pt x="86866" y="28333"/>
                    <a:pt x="83672" y="31666"/>
                  </a:cubicBezTo>
                  <a:cubicBezTo>
                    <a:pt x="79977" y="16422"/>
                    <a:pt x="73083" y="6138"/>
                    <a:pt x="65155" y="6138"/>
                  </a:cubicBezTo>
                  <a:cubicBezTo>
                    <a:pt x="59211" y="6138"/>
                    <a:pt x="53827" y="11950"/>
                    <a:pt x="49944" y="21327"/>
                  </a:cubicBezTo>
                  <a:cubicBezTo>
                    <a:pt x="45683" y="8361"/>
                    <a:pt x="38966" y="0"/>
                    <a:pt x="31388" y="0"/>
                  </a:cubicBezTo>
                  <a:close/>
                </a:path>
              </a:pathLst>
            </a:custGeom>
            <a:solidFill>
              <a:srgbClr val="FFFFFF">
                <a:alpha val="17650"/>
              </a:srgbClr>
            </a:solidFill>
            <a:ln>
              <a:noFill/>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pic>
        <p:nvPicPr>
          <p:cNvPr descr="Salesforce_Logo_RGB_8_13_14.png" id="2285" name="Shape 2285"/>
          <p:cNvPicPr preferRelativeResize="0"/>
          <p:nvPr/>
        </p:nvPicPr>
        <p:blipFill rotWithShape="1">
          <a:blip r:embed="rId2">
            <a:alphaModFix/>
          </a:blip>
          <a:srcRect b="0" l="0" r="0" t="0"/>
          <a:stretch/>
        </p:blipFill>
        <p:spPr>
          <a:xfrm>
            <a:off x="10507663" y="5764212"/>
            <a:ext cx="1074600" cy="750900"/>
          </a:xfrm>
          <a:prstGeom prst="rect">
            <a:avLst/>
          </a:prstGeom>
          <a:noFill/>
          <a:ln>
            <a:noFill/>
          </a:ln>
        </p:spPr>
      </p:pic>
      <p:sp>
        <p:nvSpPr>
          <p:cNvPr id="2286" name="Shape 2286"/>
          <p:cNvSpPr txBox="1"/>
          <p:nvPr>
            <p:ph type="ctrTitle"/>
          </p:nvPr>
        </p:nvSpPr>
        <p:spPr>
          <a:xfrm>
            <a:off x="562424" y="1388421"/>
            <a:ext cx="6881400" cy="18741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287" name="Shape 2287"/>
          <p:cNvSpPr txBox="1"/>
          <p:nvPr>
            <p:ph idx="1" type="subTitle"/>
          </p:nvPr>
        </p:nvSpPr>
        <p:spPr>
          <a:xfrm>
            <a:off x="562424" y="3331973"/>
            <a:ext cx="6881400" cy="5292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2"/>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2288" name="Shape 2288"/>
          <p:cNvSpPr txBox="1"/>
          <p:nvPr>
            <p:ph idx="2" type="body"/>
          </p:nvPr>
        </p:nvSpPr>
        <p:spPr>
          <a:xfrm>
            <a:off x="562424" y="4824546"/>
            <a:ext cx="68814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chemeClr val="lt1"/>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89" name="Shape 2289"/>
          <p:cNvSpPr txBox="1"/>
          <p:nvPr>
            <p:ph idx="3" type="body"/>
          </p:nvPr>
        </p:nvSpPr>
        <p:spPr>
          <a:xfrm>
            <a:off x="562424" y="5506264"/>
            <a:ext cx="6881400" cy="9708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400" u="none" cap="none" strike="noStrike">
                <a:solidFill>
                  <a:schemeClr val="lt2"/>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0"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90" name="Shape 2290"/>
          <p:cNvSpPr/>
          <p:nvPr>
            <p:ph idx="4" type="pic"/>
          </p:nvPr>
        </p:nvSpPr>
        <p:spPr>
          <a:xfrm>
            <a:off x="7954695" y="-18287"/>
            <a:ext cx="4234200" cy="6894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91" name="Shape 2291"/>
          <p:cNvSpPr/>
          <p:nvPr/>
        </p:nvSpPr>
        <p:spPr>
          <a:xfrm>
            <a:off x="-14111" y="0"/>
            <a:ext cx="3377400" cy="1952700"/>
          </a:xfrm>
          <a:custGeom>
            <a:pathLst>
              <a:path extrusionOk="0" h="120000" w="120000">
                <a:moveTo>
                  <a:pt x="0" y="0"/>
                </a:moveTo>
                <a:lnTo>
                  <a:pt x="0" y="119094"/>
                </a:lnTo>
                <a:cubicBezTo>
                  <a:pt x="1827" y="119644"/>
                  <a:pt x="3700" y="120000"/>
                  <a:pt x="5616" y="120000"/>
                </a:cubicBezTo>
                <a:cubicBezTo>
                  <a:pt x="19133" y="120000"/>
                  <a:pt x="30688" y="105827"/>
                  <a:pt x="35655" y="85572"/>
                </a:cubicBezTo>
                <a:cubicBezTo>
                  <a:pt x="39427" y="88777"/>
                  <a:pt x="43694" y="90527"/>
                  <a:pt x="48183" y="90527"/>
                </a:cubicBezTo>
                <a:cubicBezTo>
                  <a:pt x="58922" y="90527"/>
                  <a:pt x="68250" y="80305"/>
                  <a:pt x="73166" y="65166"/>
                </a:cubicBezTo>
                <a:cubicBezTo>
                  <a:pt x="75683" y="66038"/>
                  <a:pt x="78255" y="66494"/>
                  <a:pt x="80900" y="66494"/>
                </a:cubicBezTo>
                <a:cubicBezTo>
                  <a:pt x="102177" y="66494"/>
                  <a:pt x="119450" y="36872"/>
                  <a:pt x="120000" y="0"/>
                </a:cubicBezTo>
                <a:lnTo>
                  <a:pt x="0" y="0"/>
                </a:lnTo>
                <a:close/>
              </a:path>
            </a:pathLst>
          </a:custGeom>
          <a:solidFill>
            <a:srgbClr val="FFFFFF">
              <a:alpha val="17650"/>
            </a:srgbClr>
          </a:solidFill>
          <a:ln>
            <a:noFill/>
          </a:ln>
        </p:spPr>
        <p:txBody>
          <a:bodyPr anchorCtr="0" anchor="ctr" bIns="0" lIns="0" rIns="0" tIns="0">
            <a:noAutofit/>
          </a:bodyPr>
          <a:lstStyle/>
          <a:p>
            <a:pPr indent="0" lvl="0" marL="0" marR="0" rtl="0" algn="l">
              <a:spcBef>
                <a:spcPts val="0"/>
              </a:spcBef>
              <a:buNone/>
            </a:pPr>
            <a:r>
              <a:t/>
            </a:r>
            <a:endParaRPr sz="1800">
              <a:solidFill>
                <a:srgbClr val="1C1C1C"/>
              </a:solidFill>
              <a:latin typeface="Arial"/>
              <a:ea typeface="Arial"/>
              <a:cs typeface="Arial"/>
              <a:sym typeface="Arial"/>
            </a:endParaRPr>
          </a:p>
        </p:txBody>
      </p:sp>
      <p:pic>
        <p:nvPicPr>
          <p:cNvPr descr="Salesforce_Logo_RGB_8_13_14.png" id="2292" name="Shape 2292"/>
          <p:cNvPicPr preferRelativeResize="0"/>
          <p:nvPr/>
        </p:nvPicPr>
        <p:blipFill rotWithShape="1">
          <a:blip r:embed="rId2">
            <a:alphaModFix/>
          </a:blip>
          <a:srcRect b="0" l="0" r="0" t="0"/>
          <a:stretch/>
        </p:blipFill>
        <p:spPr>
          <a:xfrm>
            <a:off x="551593" y="195458"/>
            <a:ext cx="1332600" cy="933000"/>
          </a:xfrm>
          <a:prstGeom prst="rect">
            <a:avLst/>
          </a:prstGeom>
          <a:noFill/>
          <a:ln>
            <a:noFill/>
          </a:ln>
        </p:spPr>
      </p:pic>
      <p:sp>
        <p:nvSpPr>
          <p:cNvPr id="2293" name="Shape 2293"/>
          <p:cNvSpPr/>
          <p:nvPr/>
        </p:nvSpPr>
        <p:spPr>
          <a:xfrm>
            <a:off x="-14111" y="0"/>
            <a:ext cx="3377400" cy="1952700"/>
          </a:xfrm>
          <a:custGeom>
            <a:pathLst>
              <a:path extrusionOk="0" h="120000" w="120000">
                <a:moveTo>
                  <a:pt x="0" y="0"/>
                </a:moveTo>
                <a:lnTo>
                  <a:pt x="0" y="119094"/>
                </a:lnTo>
                <a:cubicBezTo>
                  <a:pt x="1827" y="119644"/>
                  <a:pt x="3700" y="120000"/>
                  <a:pt x="5616" y="120000"/>
                </a:cubicBezTo>
                <a:cubicBezTo>
                  <a:pt x="19133" y="120000"/>
                  <a:pt x="30688" y="105827"/>
                  <a:pt x="35655" y="85572"/>
                </a:cubicBezTo>
                <a:cubicBezTo>
                  <a:pt x="39427" y="88777"/>
                  <a:pt x="43694" y="90527"/>
                  <a:pt x="48183" y="90527"/>
                </a:cubicBezTo>
                <a:cubicBezTo>
                  <a:pt x="58922" y="90527"/>
                  <a:pt x="68250" y="80305"/>
                  <a:pt x="73166" y="65166"/>
                </a:cubicBezTo>
                <a:cubicBezTo>
                  <a:pt x="75683" y="66038"/>
                  <a:pt x="78255" y="66494"/>
                  <a:pt x="80900" y="66494"/>
                </a:cubicBezTo>
                <a:cubicBezTo>
                  <a:pt x="102177" y="66494"/>
                  <a:pt x="119450" y="36872"/>
                  <a:pt x="120000" y="0"/>
                </a:cubicBezTo>
                <a:lnTo>
                  <a:pt x="0" y="0"/>
                </a:lnTo>
                <a:close/>
              </a:path>
            </a:pathLst>
          </a:custGeom>
          <a:solidFill>
            <a:srgbClr val="FFFFFF">
              <a:alpha val="17650"/>
            </a:srgbClr>
          </a:solidFill>
          <a:ln>
            <a:noFill/>
          </a:ln>
        </p:spPr>
        <p:txBody>
          <a:bodyPr anchorCtr="0" anchor="ctr" bIns="0" lIns="0" rIns="0" tIns="0">
            <a:noAutofit/>
          </a:bodyPr>
          <a:lstStyle/>
          <a:p>
            <a:pPr indent="0" lvl="0" marL="0" marR="0" rtl="0" algn="l">
              <a:spcBef>
                <a:spcPts val="0"/>
              </a:spcBef>
              <a:buNone/>
            </a:pPr>
            <a:r>
              <a:t/>
            </a:r>
            <a:endParaRPr sz="1800">
              <a:solidFill>
                <a:srgbClr val="1C1C1C"/>
              </a:solidFill>
              <a:latin typeface="Arial"/>
              <a:ea typeface="Arial"/>
              <a:cs typeface="Arial"/>
              <a:sym typeface="Arial"/>
            </a:endParaRPr>
          </a:p>
        </p:txBody>
      </p:sp>
      <p:pic>
        <p:nvPicPr>
          <p:cNvPr descr="Salesforce_Logo_RGB_8_13_14.png" id="2294" name="Shape 2294"/>
          <p:cNvPicPr preferRelativeResize="0"/>
          <p:nvPr/>
        </p:nvPicPr>
        <p:blipFill rotWithShape="1">
          <a:blip r:embed="rId2">
            <a:alphaModFix/>
          </a:blip>
          <a:srcRect b="0" l="0" r="0" t="0"/>
          <a:stretch/>
        </p:blipFill>
        <p:spPr>
          <a:xfrm>
            <a:off x="551593" y="195458"/>
            <a:ext cx="1332600" cy="93300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D">
    <p:bg>
      <p:bgPr>
        <a:solidFill>
          <a:srgbClr val="032750"/>
        </a:solidFill>
      </p:bgPr>
    </p:bg>
    <p:spTree>
      <p:nvGrpSpPr>
        <p:cNvPr id="2295" name="Shape 2295"/>
        <p:cNvGrpSpPr/>
        <p:nvPr/>
      </p:nvGrpSpPr>
      <p:grpSpPr>
        <a:xfrm>
          <a:off x="0" y="0"/>
          <a:ext cx="0" cy="0"/>
          <a:chOff x="0" y="0"/>
          <a:chExt cx="0" cy="0"/>
        </a:xfrm>
      </p:grpSpPr>
      <p:sp>
        <p:nvSpPr>
          <p:cNvPr id="2296" name="Shape 2296"/>
          <p:cNvSpPr/>
          <p:nvPr/>
        </p:nvSpPr>
        <p:spPr>
          <a:xfrm>
            <a:off x="10029825" y="4408487"/>
            <a:ext cx="2149500" cy="2449500"/>
          </a:xfrm>
          <a:custGeom>
            <a:pathLst>
              <a:path extrusionOk="0" h="120000" w="120000">
                <a:moveTo>
                  <a:pt x="63511" y="0"/>
                </a:moveTo>
                <a:cubicBezTo>
                  <a:pt x="37450" y="0"/>
                  <a:pt x="16350" y="18533"/>
                  <a:pt x="16350" y="41366"/>
                </a:cubicBezTo>
                <a:cubicBezTo>
                  <a:pt x="16350" y="47200"/>
                  <a:pt x="17733" y="52777"/>
                  <a:pt x="20250" y="57800"/>
                </a:cubicBezTo>
                <a:cubicBezTo>
                  <a:pt x="8144" y="64044"/>
                  <a:pt x="0" y="75622"/>
                  <a:pt x="0" y="88938"/>
                </a:cubicBezTo>
                <a:cubicBezTo>
                  <a:pt x="0" y="102200"/>
                  <a:pt x="8105" y="113766"/>
                  <a:pt x="20161" y="120000"/>
                </a:cubicBezTo>
                <a:lnTo>
                  <a:pt x="120000" y="120000"/>
                </a:lnTo>
                <a:lnTo>
                  <a:pt x="120000" y="6222"/>
                </a:lnTo>
                <a:cubicBezTo>
                  <a:pt x="112738" y="8088"/>
                  <a:pt x="106227" y="11588"/>
                  <a:pt x="101061" y="16300"/>
                </a:cubicBezTo>
                <a:cubicBezTo>
                  <a:pt x="92438" y="6405"/>
                  <a:pt x="78838" y="0"/>
                  <a:pt x="63511" y="0"/>
                </a:cubicBezTo>
                <a:close/>
              </a:path>
            </a:pathLst>
          </a:custGeom>
          <a:solidFill>
            <a:schemeClr val="lt1">
              <a:alpha val="5490"/>
            </a:schemeClr>
          </a:solidFill>
          <a:ln>
            <a:noFill/>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297" name="Shape 2297"/>
          <p:cNvSpPr/>
          <p:nvPr/>
        </p:nvSpPr>
        <p:spPr>
          <a:xfrm>
            <a:off x="6959600" y="4678362"/>
            <a:ext cx="5075100" cy="2179500"/>
          </a:xfrm>
          <a:custGeom>
            <a:pathLst>
              <a:path extrusionOk="0" h="120000" w="120000">
                <a:moveTo>
                  <a:pt x="31388" y="0"/>
                </a:moveTo>
                <a:cubicBezTo>
                  <a:pt x="18511" y="0"/>
                  <a:pt x="8077" y="24272"/>
                  <a:pt x="8077" y="54200"/>
                </a:cubicBezTo>
                <a:cubicBezTo>
                  <a:pt x="8077" y="61838"/>
                  <a:pt x="8761" y="69161"/>
                  <a:pt x="10005" y="75744"/>
                </a:cubicBezTo>
                <a:cubicBezTo>
                  <a:pt x="4022" y="83927"/>
                  <a:pt x="0" y="99111"/>
                  <a:pt x="0" y="116566"/>
                </a:cubicBezTo>
                <a:cubicBezTo>
                  <a:pt x="0" y="117727"/>
                  <a:pt x="38" y="118861"/>
                  <a:pt x="77" y="120000"/>
                </a:cubicBezTo>
                <a:lnTo>
                  <a:pt x="115888" y="120000"/>
                </a:lnTo>
                <a:cubicBezTo>
                  <a:pt x="118477" y="110544"/>
                  <a:pt x="120000" y="99338"/>
                  <a:pt x="120000" y="87261"/>
                </a:cubicBezTo>
                <a:cubicBezTo>
                  <a:pt x="120000" y="53705"/>
                  <a:pt x="108422" y="26511"/>
                  <a:pt x="94138" y="26511"/>
                </a:cubicBezTo>
                <a:cubicBezTo>
                  <a:pt x="90411" y="26511"/>
                  <a:pt x="86866" y="28333"/>
                  <a:pt x="83672" y="31666"/>
                </a:cubicBezTo>
                <a:cubicBezTo>
                  <a:pt x="79977" y="16422"/>
                  <a:pt x="73083" y="6138"/>
                  <a:pt x="65155" y="6138"/>
                </a:cubicBezTo>
                <a:cubicBezTo>
                  <a:pt x="59211" y="6138"/>
                  <a:pt x="53827" y="11950"/>
                  <a:pt x="49944" y="21327"/>
                </a:cubicBezTo>
                <a:cubicBezTo>
                  <a:pt x="45683" y="8361"/>
                  <a:pt x="38966" y="0"/>
                  <a:pt x="31388" y="0"/>
                </a:cubicBezTo>
                <a:close/>
              </a:path>
            </a:pathLst>
          </a:custGeom>
          <a:solidFill>
            <a:schemeClr val="lt1">
              <a:alpha val="5490"/>
            </a:schemeClr>
          </a:solidFill>
          <a:ln>
            <a:noFill/>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298" name="Shape 2298"/>
          <p:cNvSpPr/>
          <p:nvPr/>
        </p:nvSpPr>
        <p:spPr>
          <a:xfrm>
            <a:off x="0" y="0"/>
            <a:ext cx="2543100" cy="1470000"/>
          </a:xfrm>
          <a:custGeom>
            <a:pathLst>
              <a:path extrusionOk="0" h="120000" w="120000">
                <a:moveTo>
                  <a:pt x="0" y="0"/>
                </a:moveTo>
                <a:lnTo>
                  <a:pt x="0" y="119094"/>
                </a:lnTo>
                <a:cubicBezTo>
                  <a:pt x="1827" y="119644"/>
                  <a:pt x="3700" y="120000"/>
                  <a:pt x="5616" y="120000"/>
                </a:cubicBezTo>
                <a:cubicBezTo>
                  <a:pt x="19133" y="120000"/>
                  <a:pt x="30688" y="105827"/>
                  <a:pt x="35655" y="85572"/>
                </a:cubicBezTo>
                <a:cubicBezTo>
                  <a:pt x="39427" y="88777"/>
                  <a:pt x="43694" y="90527"/>
                  <a:pt x="48183" y="90527"/>
                </a:cubicBezTo>
                <a:cubicBezTo>
                  <a:pt x="58922" y="90527"/>
                  <a:pt x="68250" y="80305"/>
                  <a:pt x="73166" y="65166"/>
                </a:cubicBezTo>
                <a:cubicBezTo>
                  <a:pt x="75683" y="66038"/>
                  <a:pt x="78255" y="66494"/>
                  <a:pt x="80900" y="66494"/>
                </a:cubicBezTo>
                <a:cubicBezTo>
                  <a:pt x="102177" y="66494"/>
                  <a:pt x="119450" y="36872"/>
                  <a:pt x="120000" y="0"/>
                </a:cubicBezTo>
                <a:lnTo>
                  <a:pt x="0" y="0"/>
                </a:lnTo>
                <a:close/>
              </a:path>
            </a:pathLst>
          </a:custGeom>
          <a:solidFill>
            <a:schemeClr val="lt1">
              <a:alpha val="5490"/>
            </a:schemeClr>
          </a:solidFill>
          <a:ln>
            <a:noFill/>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pic>
        <p:nvPicPr>
          <p:cNvPr descr="Salesforce_Logo_RGB_8_13_14.png" id="2299" name="Shape 2299"/>
          <p:cNvPicPr preferRelativeResize="0"/>
          <p:nvPr/>
        </p:nvPicPr>
        <p:blipFill rotWithShape="1">
          <a:blip r:embed="rId2">
            <a:alphaModFix/>
          </a:blip>
          <a:srcRect b="0" l="0" r="0" t="0"/>
          <a:stretch/>
        </p:blipFill>
        <p:spPr>
          <a:xfrm>
            <a:off x="10507663" y="5764212"/>
            <a:ext cx="1074600" cy="750900"/>
          </a:xfrm>
          <a:prstGeom prst="rect">
            <a:avLst/>
          </a:prstGeom>
          <a:noFill/>
          <a:ln>
            <a:noFill/>
          </a:ln>
        </p:spPr>
      </p:pic>
      <p:sp>
        <p:nvSpPr>
          <p:cNvPr id="2300" name="Shape 2300"/>
          <p:cNvSpPr txBox="1"/>
          <p:nvPr>
            <p:ph type="ctrTitle"/>
          </p:nvPr>
        </p:nvSpPr>
        <p:spPr>
          <a:xfrm>
            <a:off x="562424" y="1261423"/>
            <a:ext cx="11065500" cy="18741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01" name="Shape 2301"/>
          <p:cNvSpPr txBox="1"/>
          <p:nvPr>
            <p:ph idx="1" type="subTitle"/>
          </p:nvPr>
        </p:nvSpPr>
        <p:spPr>
          <a:xfrm>
            <a:off x="562424" y="3204974"/>
            <a:ext cx="11065500" cy="5292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2"/>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2302" name="Shape 2302"/>
          <p:cNvSpPr txBox="1"/>
          <p:nvPr>
            <p:ph idx="2" type="body"/>
          </p:nvPr>
        </p:nvSpPr>
        <p:spPr>
          <a:xfrm>
            <a:off x="562424" y="4692848"/>
            <a:ext cx="85527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FFFFFF"/>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rgbClr val="FFFFFF"/>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03" name="Shape 2303"/>
          <p:cNvSpPr txBox="1"/>
          <p:nvPr>
            <p:ph idx="3" type="body"/>
          </p:nvPr>
        </p:nvSpPr>
        <p:spPr>
          <a:xfrm>
            <a:off x="562424" y="5383973"/>
            <a:ext cx="8552700" cy="9708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400" u="none" cap="none" strike="noStrike">
                <a:solidFill>
                  <a:schemeClr val="lt2"/>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0"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
    <p:spTree>
      <p:nvGrpSpPr>
        <p:cNvPr id="2304" name="Shape 2304"/>
        <p:cNvGrpSpPr/>
        <p:nvPr/>
      </p:nvGrpSpPr>
      <p:grpSpPr>
        <a:xfrm>
          <a:off x="0" y="0"/>
          <a:ext cx="0" cy="0"/>
          <a:chOff x="0" y="0"/>
          <a:chExt cx="0" cy="0"/>
        </a:xfrm>
      </p:grpSpPr>
      <p:sp>
        <p:nvSpPr>
          <p:cNvPr id="2305" name="Shape 2305"/>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06" name="Shape 2306"/>
          <p:cNvSpPr txBox="1"/>
          <p:nvPr>
            <p:ph idx="1" type="body"/>
          </p:nvPr>
        </p:nvSpPr>
        <p:spPr>
          <a:xfrm>
            <a:off x="571500" y="1764284"/>
            <a:ext cx="53034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07" name="Shape 2307"/>
          <p:cNvSpPr txBox="1"/>
          <p:nvPr>
            <p:ph idx="2" type="body"/>
          </p:nvPr>
        </p:nvSpPr>
        <p:spPr>
          <a:xfrm>
            <a:off x="6313932" y="1764284"/>
            <a:ext cx="53034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08" name="Shape 2308"/>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09" name="Shape 2309"/>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
    <p:spTree>
      <p:nvGrpSpPr>
        <p:cNvPr id="2310" name="Shape 2310"/>
        <p:cNvGrpSpPr/>
        <p:nvPr/>
      </p:nvGrpSpPr>
      <p:grpSpPr>
        <a:xfrm>
          <a:off x="0" y="0"/>
          <a:ext cx="0" cy="0"/>
          <a:chOff x="0" y="0"/>
          <a:chExt cx="0" cy="0"/>
        </a:xfrm>
      </p:grpSpPr>
      <p:sp>
        <p:nvSpPr>
          <p:cNvPr id="2311" name="Shape 2311"/>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12" name="Shape 2312"/>
          <p:cNvSpPr txBox="1"/>
          <p:nvPr>
            <p:ph idx="1" type="body"/>
          </p:nvPr>
        </p:nvSpPr>
        <p:spPr>
          <a:xfrm>
            <a:off x="571500" y="1764284"/>
            <a:ext cx="3429000" cy="42240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13" name="Shape 2313"/>
          <p:cNvSpPr txBox="1"/>
          <p:nvPr>
            <p:ph idx="2" type="body"/>
          </p:nvPr>
        </p:nvSpPr>
        <p:spPr>
          <a:xfrm>
            <a:off x="4377367" y="1763999"/>
            <a:ext cx="34290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14" name="Shape 2314"/>
          <p:cNvSpPr txBox="1"/>
          <p:nvPr>
            <p:ph idx="3" type="body"/>
          </p:nvPr>
        </p:nvSpPr>
        <p:spPr>
          <a:xfrm>
            <a:off x="8183232" y="1763713"/>
            <a:ext cx="34290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15" name="Shape 2315"/>
          <p:cNvSpPr txBox="1"/>
          <p:nvPr>
            <p:ph idx="4"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16" name="Shape 2316"/>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spTree>
      <p:nvGrpSpPr>
        <p:cNvPr id="2317" name="Shape 2317"/>
        <p:cNvGrpSpPr/>
        <p:nvPr/>
      </p:nvGrpSpPr>
      <p:grpSpPr>
        <a:xfrm>
          <a:off x="0" y="0"/>
          <a:ext cx="0" cy="0"/>
          <a:chOff x="0" y="0"/>
          <a:chExt cx="0" cy="0"/>
        </a:xfrm>
      </p:grpSpPr>
      <p:sp>
        <p:nvSpPr>
          <p:cNvPr id="2318" name="Shape 2318"/>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19" name="Shape 2319"/>
          <p:cNvSpPr txBox="1"/>
          <p:nvPr>
            <p:ph idx="1" type="body"/>
          </p:nvPr>
        </p:nvSpPr>
        <p:spPr>
          <a:xfrm>
            <a:off x="3405753" y="1763713"/>
            <a:ext cx="25422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20" name="Shape 2320"/>
          <p:cNvSpPr txBox="1"/>
          <p:nvPr>
            <p:ph idx="2" type="body"/>
          </p:nvPr>
        </p:nvSpPr>
        <p:spPr>
          <a:xfrm>
            <a:off x="6240005" y="1763713"/>
            <a:ext cx="2540100" cy="4224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21" name="Shape 2321"/>
          <p:cNvSpPr txBox="1"/>
          <p:nvPr>
            <p:ph idx="3" type="body"/>
          </p:nvPr>
        </p:nvSpPr>
        <p:spPr>
          <a:xfrm>
            <a:off x="9072296" y="1763713"/>
            <a:ext cx="2544900" cy="4224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22" name="Shape 2322"/>
          <p:cNvSpPr txBox="1"/>
          <p:nvPr>
            <p:ph idx="4" type="body"/>
          </p:nvPr>
        </p:nvSpPr>
        <p:spPr>
          <a:xfrm>
            <a:off x="571500" y="1764283"/>
            <a:ext cx="25422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23" name="Shape 2323"/>
          <p:cNvSpPr txBox="1"/>
          <p:nvPr>
            <p:ph idx="5"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24" name="Shape 2324"/>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 gray">
    <p:spTree>
      <p:nvGrpSpPr>
        <p:cNvPr id="2325" name="Shape 2325"/>
        <p:cNvGrpSpPr/>
        <p:nvPr/>
      </p:nvGrpSpPr>
      <p:grpSpPr>
        <a:xfrm>
          <a:off x="0" y="0"/>
          <a:ext cx="0" cy="0"/>
          <a:chOff x="0" y="0"/>
          <a:chExt cx="0" cy="0"/>
        </a:xfrm>
      </p:grpSpPr>
      <p:sp>
        <p:nvSpPr>
          <p:cNvPr id="2326" name="Shape 2326"/>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27" name="Shape 2327"/>
          <p:cNvSpPr txBox="1"/>
          <p:nvPr>
            <p:ph idx="1" type="body"/>
          </p:nvPr>
        </p:nvSpPr>
        <p:spPr>
          <a:xfrm>
            <a:off x="582450" y="1764283"/>
            <a:ext cx="5393700" cy="4206300"/>
          </a:xfrm>
          <a:prstGeom prst="rect">
            <a:avLst/>
          </a:prstGeom>
          <a:solidFill>
            <a:srgbClr val="E4E6E7"/>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28" name="Shape 2328"/>
          <p:cNvSpPr txBox="1"/>
          <p:nvPr>
            <p:ph idx="2" type="body"/>
          </p:nvPr>
        </p:nvSpPr>
        <p:spPr>
          <a:xfrm>
            <a:off x="6226339" y="1764283"/>
            <a:ext cx="5391000" cy="4206300"/>
          </a:xfrm>
          <a:prstGeom prst="rect">
            <a:avLst/>
          </a:prstGeom>
          <a:solidFill>
            <a:srgbClr val="E4E6E7"/>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29" name="Shape 2329"/>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30" name="Shape 2330"/>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 gray">
    <p:spTree>
      <p:nvGrpSpPr>
        <p:cNvPr id="2331" name="Shape 2331"/>
        <p:cNvGrpSpPr/>
        <p:nvPr/>
      </p:nvGrpSpPr>
      <p:grpSpPr>
        <a:xfrm>
          <a:off x="0" y="0"/>
          <a:ext cx="0" cy="0"/>
          <a:chOff x="0" y="0"/>
          <a:chExt cx="0" cy="0"/>
        </a:xfrm>
      </p:grpSpPr>
      <p:sp>
        <p:nvSpPr>
          <p:cNvPr id="2332" name="Shape 2332"/>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33" name="Shape 2333"/>
          <p:cNvSpPr txBox="1"/>
          <p:nvPr>
            <p:ph idx="1" type="body"/>
          </p:nvPr>
        </p:nvSpPr>
        <p:spPr>
          <a:xfrm>
            <a:off x="582449" y="1764283"/>
            <a:ext cx="3612000" cy="4206300"/>
          </a:xfrm>
          <a:prstGeom prst="rect">
            <a:avLst/>
          </a:prstGeom>
          <a:solidFill>
            <a:srgbClr val="E5E7E8"/>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34" name="Shape 2334"/>
          <p:cNvSpPr txBox="1"/>
          <p:nvPr>
            <p:ph idx="2" type="body"/>
          </p:nvPr>
        </p:nvSpPr>
        <p:spPr>
          <a:xfrm>
            <a:off x="4379976" y="1763713"/>
            <a:ext cx="3611999" cy="4206300"/>
          </a:xfrm>
          <a:prstGeom prst="rect">
            <a:avLst/>
          </a:prstGeom>
          <a:solidFill>
            <a:srgbClr val="E5E7E8"/>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35" name="Shape 2335"/>
          <p:cNvSpPr txBox="1"/>
          <p:nvPr>
            <p:ph idx="3" type="body"/>
          </p:nvPr>
        </p:nvSpPr>
        <p:spPr>
          <a:xfrm>
            <a:off x="8199400" y="1763713"/>
            <a:ext cx="3429000" cy="4206300"/>
          </a:xfrm>
          <a:prstGeom prst="rect">
            <a:avLst/>
          </a:prstGeom>
          <a:solidFill>
            <a:srgbClr val="E5E7E8"/>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36" name="Shape 2336"/>
          <p:cNvSpPr txBox="1"/>
          <p:nvPr>
            <p:ph idx="4"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37" name="Shape 2337"/>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_titles">
    <p:spTree>
      <p:nvGrpSpPr>
        <p:cNvPr id="2338" name="Shape 2338"/>
        <p:cNvGrpSpPr/>
        <p:nvPr/>
      </p:nvGrpSpPr>
      <p:grpSpPr>
        <a:xfrm>
          <a:off x="0" y="0"/>
          <a:ext cx="0" cy="0"/>
          <a:chOff x="0" y="0"/>
          <a:chExt cx="0" cy="0"/>
        </a:xfrm>
      </p:grpSpPr>
      <p:sp>
        <p:nvSpPr>
          <p:cNvPr id="2339" name="Shape 2339"/>
          <p:cNvSpPr txBox="1"/>
          <p:nvPr>
            <p:ph idx="1" type="body"/>
          </p:nvPr>
        </p:nvSpPr>
        <p:spPr>
          <a:xfrm>
            <a:off x="578556" y="2595708"/>
            <a:ext cx="3581400" cy="3111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40" name="Shape 2340"/>
          <p:cNvSpPr txBox="1"/>
          <p:nvPr>
            <p:ph idx="2" type="body"/>
          </p:nvPr>
        </p:nvSpPr>
        <p:spPr>
          <a:xfrm>
            <a:off x="4303712" y="2595708"/>
            <a:ext cx="3581399" cy="3111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41" name="Shape 2341"/>
          <p:cNvSpPr txBox="1"/>
          <p:nvPr>
            <p:ph idx="3" type="body"/>
          </p:nvPr>
        </p:nvSpPr>
        <p:spPr>
          <a:xfrm>
            <a:off x="8036240" y="2595708"/>
            <a:ext cx="3581400" cy="3111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42" name="Shape 2342"/>
          <p:cNvSpPr txBox="1"/>
          <p:nvPr>
            <p:ph idx="4" type="body"/>
          </p:nvPr>
        </p:nvSpPr>
        <p:spPr>
          <a:xfrm>
            <a:off x="578556" y="1753750"/>
            <a:ext cx="3581400" cy="681300"/>
          </a:xfrm>
          <a:prstGeom prst="rect">
            <a:avLst/>
          </a:prstGeom>
          <a:solidFill>
            <a:schemeClr val="accent1"/>
          </a:solid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43" name="Shape 2343"/>
          <p:cNvSpPr txBox="1"/>
          <p:nvPr>
            <p:ph idx="5" type="body"/>
          </p:nvPr>
        </p:nvSpPr>
        <p:spPr>
          <a:xfrm>
            <a:off x="4303712" y="1753750"/>
            <a:ext cx="3581399" cy="681300"/>
          </a:xfrm>
          <a:prstGeom prst="rect">
            <a:avLst/>
          </a:prstGeom>
          <a:solidFill>
            <a:schemeClr val="accent1"/>
          </a:solid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44" name="Shape 2344"/>
          <p:cNvSpPr txBox="1"/>
          <p:nvPr>
            <p:ph idx="6" type="body"/>
          </p:nvPr>
        </p:nvSpPr>
        <p:spPr>
          <a:xfrm>
            <a:off x="8039822" y="1753750"/>
            <a:ext cx="3581400" cy="681300"/>
          </a:xfrm>
          <a:prstGeom prst="rect">
            <a:avLst/>
          </a:prstGeom>
          <a:solidFill>
            <a:schemeClr val="accent1"/>
          </a:solid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45" name="Shape 2345"/>
          <p:cNvSpPr txBox="1"/>
          <p:nvPr>
            <p:ph idx="7" type="body"/>
          </p:nvPr>
        </p:nvSpPr>
        <p:spPr>
          <a:xfrm>
            <a:off x="8041625" y="5750544"/>
            <a:ext cx="3581400"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chemeClr val="lt2"/>
              </a:buClr>
              <a:buFont typeface="Noto Sans Symbols"/>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46" name="Shape 2346"/>
          <p:cNvSpPr txBox="1"/>
          <p:nvPr>
            <p:ph idx="8" type="body"/>
          </p:nvPr>
        </p:nvSpPr>
        <p:spPr>
          <a:xfrm>
            <a:off x="571500" y="5750544"/>
            <a:ext cx="3581400"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47" name="Shape 2347"/>
          <p:cNvSpPr txBox="1"/>
          <p:nvPr>
            <p:ph idx="9" type="body"/>
          </p:nvPr>
        </p:nvSpPr>
        <p:spPr>
          <a:xfrm>
            <a:off x="4303712" y="5750544"/>
            <a:ext cx="3581399"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48" name="Shape 2348"/>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49" name="Shape 2349"/>
          <p:cNvSpPr txBox="1"/>
          <p:nvPr>
            <p:ph idx="1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50" name="Shape 2350"/>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 photos">
    <p:spTree>
      <p:nvGrpSpPr>
        <p:cNvPr id="2351" name="Shape 2351"/>
        <p:cNvGrpSpPr/>
        <p:nvPr/>
      </p:nvGrpSpPr>
      <p:grpSpPr>
        <a:xfrm>
          <a:off x="0" y="0"/>
          <a:ext cx="0" cy="0"/>
          <a:chOff x="0" y="0"/>
          <a:chExt cx="0" cy="0"/>
        </a:xfrm>
      </p:grpSpPr>
      <p:cxnSp>
        <p:nvCxnSpPr>
          <p:cNvPr id="2352" name="Shape 2352"/>
          <p:cNvCxnSpPr/>
          <p:nvPr/>
        </p:nvCxnSpPr>
        <p:spPr>
          <a:xfrm>
            <a:off x="569912" y="5702300"/>
            <a:ext cx="3611700" cy="0"/>
          </a:xfrm>
          <a:prstGeom prst="straightConnector1">
            <a:avLst/>
          </a:prstGeom>
          <a:noFill/>
          <a:ln cap="flat" cmpd="sng" w="12700">
            <a:solidFill>
              <a:schemeClr val="accent2"/>
            </a:solidFill>
            <a:prstDash val="solid"/>
            <a:round/>
            <a:headEnd len="med" w="med" type="none"/>
            <a:tailEnd len="med" w="med" type="none"/>
          </a:ln>
        </p:spPr>
      </p:cxnSp>
      <p:cxnSp>
        <p:nvCxnSpPr>
          <p:cNvPr id="2353" name="Shape 2353"/>
          <p:cNvCxnSpPr/>
          <p:nvPr/>
        </p:nvCxnSpPr>
        <p:spPr>
          <a:xfrm>
            <a:off x="4292600" y="5702300"/>
            <a:ext cx="3611700" cy="0"/>
          </a:xfrm>
          <a:prstGeom prst="straightConnector1">
            <a:avLst/>
          </a:prstGeom>
          <a:noFill/>
          <a:ln cap="flat" cmpd="sng" w="12700">
            <a:solidFill>
              <a:schemeClr val="accent2"/>
            </a:solidFill>
            <a:prstDash val="solid"/>
            <a:round/>
            <a:headEnd len="med" w="med" type="none"/>
            <a:tailEnd len="med" w="med" type="none"/>
          </a:ln>
        </p:spPr>
      </p:cxnSp>
      <p:cxnSp>
        <p:nvCxnSpPr>
          <p:cNvPr id="2354" name="Shape 2354"/>
          <p:cNvCxnSpPr/>
          <p:nvPr/>
        </p:nvCxnSpPr>
        <p:spPr>
          <a:xfrm>
            <a:off x="8007350" y="5702300"/>
            <a:ext cx="3611700" cy="0"/>
          </a:xfrm>
          <a:prstGeom prst="straightConnector1">
            <a:avLst/>
          </a:prstGeom>
          <a:noFill/>
          <a:ln cap="flat" cmpd="sng" w="12700">
            <a:solidFill>
              <a:schemeClr val="accent2"/>
            </a:solidFill>
            <a:prstDash val="solid"/>
            <a:round/>
            <a:headEnd len="med" w="med" type="none"/>
            <a:tailEnd len="med" w="med" type="none"/>
          </a:ln>
        </p:spPr>
      </p:cxnSp>
      <p:sp>
        <p:nvSpPr>
          <p:cNvPr id="2355" name="Shape 2355"/>
          <p:cNvSpPr/>
          <p:nvPr>
            <p:ph idx="2" type="pic"/>
          </p:nvPr>
        </p:nvSpPr>
        <p:spPr>
          <a:xfrm>
            <a:off x="576220" y="1747838"/>
            <a:ext cx="3574800" cy="38100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56" name="Shape 2356"/>
          <p:cNvSpPr/>
          <p:nvPr>
            <p:ph idx="3" type="pic"/>
          </p:nvPr>
        </p:nvSpPr>
        <p:spPr>
          <a:xfrm>
            <a:off x="4304012" y="1747838"/>
            <a:ext cx="3586800" cy="38100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57" name="Shape 2357"/>
          <p:cNvSpPr/>
          <p:nvPr>
            <p:ph idx="4" type="pic"/>
          </p:nvPr>
        </p:nvSpPr>
        <p:spPr>
          <a:xfrm>
            <a:off x="8043564" y="1747838"/>
            <a:ext cx="3574800" cy="38100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58" name="Shape 2358"/>
          <p:cNvSpPr txBox="1"/>
          <p:nvPr>
            <p:ph idx="1"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59" name="Shape 235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60" name="Shape 2360"/>
          <p:cNvSpPr txBox="1"/>
          <p:nvPr>
            <p:ph idx="5" type="body"/>
          </p:nvPr>
        </p:nvSpPr>
        <p:spPr>
          <a:xfrm>
            <a:off x="8041625" y="5775946"/>
            <a:ext cx="3581400" cy="225600"/>
          </a:xfrm>
          <a:prstGeom prst="rect">
            <a:avLst/>
          </a:prstGeom>
          <a:noFill/>
          <a:ln>
            <a:noFill/>
          </a:ln>
        </p:spPr>
        <p:txBody>
          <a:bodyPr anchorCtr="0" anchor="t" bIns="91425" lIns="91425" rIns="91425" tIns="91425"/>
          <a:lstStyle>
            <a:lvl1pPr indent="0" lvl="0" marL="0" marR="0" rtl="0" algn="l">
              <a:spcBef>
                <a:spcPts val="1200"/>
              </a:spcBef>
              <a:spcAft>
                <a:spcPts val="200"/>
              </a:spcAft>
              <a:buClr>
                <a:schemeClr val="lt2"/>
              </a:buClr>
              <a:buFont typeface="Noto Sans Symbols"/>
              <a:buNone/>
              <a:defRPr b="0" i="0" sz="1600" u="none" cap="none" strike="noStrike">
                <a:solidFill>
                  <a:srgbClr val="5C64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61" name="Shape 2361"/>
          <p:cNvSpPr txBox="1"/>
          <p:nvPr>
            <p:ph idx="6" type="body"/>
          </p:nvPr>
        </p:nvSpPr>
        <p:spPr>
          <a:xfrm>
            <a:off x="571500" y="5775946"/>
            <a:ext cx="3581400" cy="2256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rgbClr val="5C64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62" name="Shape 2362"/>
          <p:cNvSpPr txBox="1"/>
          <p:nvPr>
            <p:ph idx="7" type="body"/>
          </p:nvPr>
        </p:nvSpPr>
        <p:spPr>
          <a:xfrm>
            <a:off x="4303712" y="5775946"/>
            <a:ext cx="3581399" cy="2256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rgbClr val="5C64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63" name="Shape 2363"/>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2364" name="Shape 2364"/>
          <p:cNvCxnSpPr/>
          <p:nvPr/>
        </p:nvCxnSpPr>
        <p:spPr>
          <a:xfrm>
            <a:off x="569912" y="5702300"/>
            <a:ext cx="3612000" cy="0"/>
          </a:xfrm>
          <a:prstGeom prst="straightConnector1">
            <a:avLst/>
          </a:prstGeom>
          <a:noFill/>
          <a:ln cap="flat" cmpd="sng" w="12700">
            <a:solidFill>
              <a:schemeClr val="accent2"/>
            </a:solidFill>
            <a:prstDash val="solid"/>
            <a:round/>
            <a:headEnd len="med" w="med" type="none"/>
            <a:tailEnd len="med" w="med" type="none"/>
          </a:ln>
        </p:spPr>
      </p:cxnSp>
      <p:cxnSp>
        <p:nvCxnSpPr>
          <p:cNvPr id="2365" name="Shape 2365"/>
          <p:cNvCxnSpPr/>
          <p:nvPr/>
        </p:nvCxnSpPr>
        <p:spPr>
          <a:xfrm>
            <a:off x="4293014" y="5702300"/>
            <a:ext cx="3612000" cy="0"/>
          </a:xfrm>
          <a:prstGeom prst="straightConnector1">
            <a:avLst/>
          </a:prstGeom>
          <a:noFill/>
          <a:ln cap="flat" cmpd="sng" w="12700">
            <a:solidFill>
              <a:schemeClr val="accent2"/>
            </a:solidFill>
            <a:prstDash val="solid"/>
            <a:round/>
            <a:headEnd len="med" w="med" type="none"/>
            <a:tailEnd len="med" w="med" type="none"/>
          </a:ln>
        </p:spPr>
      </p:cxnSp>
      <p:cxnSp>
        <p:nvCxnSpPr>
          <p:cNvPr id="2366" name="Shape 2366"/>
          <p:cNvCxnSpPr/>
          <p:nvPr/>
        </p:nvCxnSpPr>
        <p:spPr>
          <a:xfrm>
            <a:off x="8007032" y="5702300"/>
            <a:ext cx="3612000" cy="0"/>
          </a:xfrm>
          <a:prstGeom prst="straightConnector1">
            <a:avLst/>
          </a:prstGeom>
          <a:noFill/>
          <a:ln cap="flat" cmpd="sng" w="12700">
            <a:solidFill>
              <a:schemeClr val="accent2"/>
            </a:solidFill>
            <a:prstDash val="solid"/>
            <a:round/>
            <a:headEnd len="med" w="med" type="none"/>
            <a:tailEnd len="med" w="med" type="none"/>
          </a:ln>
        </p:spPr>
      </p:cxnSp>
      <p:cxnSp>
        <p:nvCxnSpPr>
          <p:cNvPr id="2367" name="Shape 2367"/>
          <p:cNvCxnSpPr/>
          <p:nvPr/>
        </p:nvCxnSpPr>
        <p:spPr>
          <a:xfrm>
            <a:off x="569912" y="5702300"/>
            <a:ext cx="3612000" cy="0"/>
          </a:xfrm>
          <a:prstGeom prst="straightConnector1">
            <a:avLst/>
          </a:prstGeom>
          <a:noFill/>
          <a:ln cap="flat" cmpd="sng" w="12700">
            <a:solidFill>
              <a:schemeClr val="accent2"/>
            </a:solidFill>
            <a:prstDash val="solid"/>
            <a:round/>
            <a:headEnd len="med" w="med" type="none"/>
            <a:tailEnd len="med" w="med" type="none"/>
          </a:ln>
        </p:spPr>
      </p:cxnSp>
      <p:cxnSp>
        <p:nvCxnSpPr>
          <p:cNvPr id="2368" name="Shape 2368"/>
          <p:cNvCxnSpPr/>
          <p:nvPr/>
        </p:nvCxnSpPr>
        <p:spPr>
          <a:xfrm>
            <a:off x="4293014" y="5702300"/>
            <a:ext cx="3612000" cy="0"/>
          </a:xfrm>
          <a:prstGeom prst="straightConnector1">
            <a:avLst/>
          </a:prstGeom>
          <a:noFill/>
          <a:ln cap="flat" cmpd="sng" w="12700">
            <a:solidFill>
              <a:schemeClr val="accent2"/>
            </a:solidFill>
            <a:prstDash val="solid"/>
            <a:round/>
            <a:headEnd len="med" w="med" type="none"/>
            <a:tailEnd len="med" w="med" type="none"/>
          </a:ln>
        </p:spPr>
      </p:cxnSp>
      <p:cxnSp>
        <p:nvCxnSpPr>
          <p:cNvPr id="2369" name="Shape 2369"/>
          <p:cNvCxnSpPr/>
          <p:nvPr/>
        </p:nvCxnSpPr>
        <p:spPr>
          <a:xfrm>
            <a:off x="8007032" y="5702300"/>
            <a:ext cx="3612000" cy="0"/>
          </a:xfrm>
          <a:prstGeom prst="straightConnector1">
            <a:avLst/>
          </a:prstGeom>
          <a:noFill/>
          <a:ln cap="flat" cmpd="sng" w="12700">
            <a:solidFill>
              <a:schemeClr val="accent2"/>
            </a:solidFill>
            <a:prstDash val="solid"/>
            <a:round/>
            <a:headEnd len="med" w="med" type="none"/>
            <a:tailEnd len="med" w="med" type="none"/>
          </a:ln>
        </p:spPr>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hotos">
    <p:spTree>
      <p:nvGrpSpPr>
        <p:cNvPr id="2370" name="Shape 2370"/>
        <p:cNvGrpSpPr/>
        <p:nvPr/>
      </p:nvGrpSpPr>
      <p:grpSpPr>
        <a:xfrm>
          <a:off x="0" y="0"/>
          <a:ext cx="0" cy="0"/>
          <a:chOff x="0" y="0"/>
          <a:chExt cx="0" cy="0"/>
        </a:xfrm>
      </p:grpSpPr>
      <p:cxnSp>
        <p:nvCxnSpPr>
          <p:cNvPr id="2371" name="Shape 2371"/>
          <p:cNvCxnSpPr/>
          <p:nvPr/>
        </p:nvCxnSpPr>
        <p:spPr>
          <a:xfrm>
            <a:off x="569912" y="5692775"/>
            <a:ext cx="2587500" cy="0"/>
          </a:xfrm>
          <a:prstGeom prst="straightConnector1">
            <a:avLst/>
          </a:prstGeom>
          <a:noFill/>
          <a:ln cap="flat" cmpd="sng" w="12700">
            <a:solidFill>
              <a:schemeClr val="accent2"/>
            </a:solidFill>
            <a:prstDash val="solid"/>
            <a:round/>
            <a:headEnd len="med" w="med" type="none"/>
            <a:tailEnd len="med" w="med" type="none"/>
          </a:ln>
        </p:spPr>
      </p:cxnSp>
      <p:cxnSp>
        <p:nvCxnSpPr>
          <p:cNvPr id="2372" name="Shape 2372"/>
          <p:cNvCxnSpPr/>
          <p:nvPr/>
        </p:nvCxnSpPr>
        <p:spPr>
          <a:xfrm>
            <a:off x="3406775" y="5692775"/>
            <a:ext cx="2587500" cy="0"/>
          </a:xfrm>
          <a:prstGeom prst="straightConnector1">
            <a:avLst/>
          </a:prstGeom>
          <a:noFill/>
          <a:ln cap="flat" cmpd="sng" w="12700">
            <a:solidFill>
              <a:schemeClr val="accent2"/>
            </a:solidFill>
            <a:prstDash val="solid"/>
            <a:round/>
            <a:headEnd len="med" w="med" type="none"/>
            <a:tailEnd len="med" w="med" type="none"/>
          </a:ln>
        </p:spPr>
      </p:cxnSp>
      <p:cxnSp>
        <p:nvCxnSpPr>
          <p:cNvPr id="2373" name="Shape 2373"/>
          <p:cNvCxnSpPr/>
          <p:nvPr/>
        </p:nvCxnSpPr>
        <p:spPr>
          <a:xfrm>
            <a:off x="6164262" y="5692775"/>
            <a:ext cx="2587500" cy="0"/>
          </a:xfrm>
          <a:prstGeom prst="straightConnector1">
            <a:avLst/>
          </a:prstGeom>
          <a:noFill/>
          <a:ln cap="flat" cmpd="sng" w="12700">
            <a:solidFill>
              <a:schemeClr val="accent2"/>
            </a:solidFill>
            <a:prstDash val="solid"/>
            <a:round/>
            <a:headEnd len="med" w="med" type="none"/>
            <a:tailEnd len="med" w="med" type="none"/>
          </a:ln>
        </p:spPr>
      </p:cxnSp>
      <p:cxnSp>
        <p:nvCxnSpPr>
          <p:cNvPr id="2374" name="Shape 2374"/>
          <p:cNvCxnSpPr/>
          <p:nvPr/>
        </p:nvCxnSpPr>
        <p:spPr>
          <a:xfrm>
            <a:off x="8945563" y="5692775"/>
            <a:ext cx="2587500" cy="0"/>
          </a:xfrm>
          <a:prstGeom prst="straightConnector1">
            <a:avLst/>
          </a:prstGeom>
          <a:noFill/>
          <a:ln cap="flat" cmpd="sng" w="12700">
            <a:solidFill>
              <a:schemeClr val="accent2"/>
            </a:solidFill>
            <a:prstDash val="solid"/>
            <a:round/>
            <a:headEnd len="med" w="med" type="none"/>
            <a:tailEnd len="med" w="med" type="none"/>
          </a:ln>
        </p:spPr>
      </p:cxnSp>
      <p:sp>
        <p:nvSpPr>
          <p:cNvPr id="2375" name="Shape 2375"/>
          <p:cNvSpPr/>
          <p:nvPr>
            <p:ph idx="2" type="pic"/>
          </p:nvPr>
        </p:nvSpPr>
        <p:spPr>
          <a:xfrm>
            <a:off x="569912" y="1747838"/>
            <a:ext cx="2604000" cy="38100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76" name="Shape 2376"/>
          <p:cNvSpPr/>
          <p:nvPr>
            <p:ph idx="3" type="pic"/>
          </p:nvPr>
        </p:nvSpPr>
        <p:spPr>
          <a:xfrm>
            <a:off x="3406205" y="1747838"/>
            <a:ext cx="2612700" cy="38100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77" name="Shape 2377"/>
          <p:cNvSpPr/>
          <p:nvPr>
            <p:ph idx="4" type="pic"/>
          </p:nvPr>
        </p:nvSpPr>
        <p:spPr>
          <a:xfrm>
            <a:off x="6164175" y="1747838"/>
            <a:ext cx="2604000" cy="38100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78" name="Shape 2378"/>
          <p:cNvSpPr txBox="1"/>
          <p:nvPr>
            <p:ph idx="1"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79" name="Shape 237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380" name="Shape 2380"/>
          <p:cNvSpPr txBox="1"/>
          <p:nvPr>
            <p:ph idx="5" type="body"/>
          </p:nvPr>
        </p:nvSpPr>
        <p:spPr>
          <a:xfrm>
            <a:off x="6164175" y="5775946"/>
            <a:ext cx="2581500" cy="447300"/>
          </a:xfrm>
          <a:prstGeom prst="rect">
            <a:avLst/>
          </a:prstGeom>
          <a:noFill/>
          <a:ln>
            <a:noFill/>
          </a:ln>
        </p:spPr>
        <p:txBody>
          <a:bodyPr anchorCtr="0" anchor="t" bIns="91425" lIns="91425" rIns="91425" tIns="91425"/>
          <a:lstStyle>
            <a:lvl1pPr indent="0" lvl="0" marL="0" marR="0" rtl="0" algn="l">
              <a:spcBef>
                <a:spcPts val="1200"/>
              </a:spcBef>
              <a:spcAft>
                <a:spcPts val="200"/>
              </a:spcAft>
              <a:buClr>
                <a:schemeClr val="lt2"/>
              </a:buClr>
              <a:buFont typeface="Noto Sans Symbols"/>
              <a:buNone/>
              <a:defRPr b="0" i="0" sz="1600" u="none" cap="none" strike="noStrike">
                <a:solidFill>
                  <a:srgbClr val="5C64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81" name="Shape 2381"/>
          <p:cNvSpPr txBox="1"/>
          <p:nvPr>
            <p:ph idx="6" type="body"/>
          </p:nvPr>
        </p:nvSpPr>
        <p:spPr>
          <a:xfrm>
            <a:off x="569912" y="5775946"/>
            <a:ext cx="2581500" cy="4923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rgbClr val="5C64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82" name="Shape 2382"/>
          <p:cNvSpPr txBox="1"/>
          <p:nvPr>
            <p:ph idx="7" type="body"/>
          </p:nvPr>
        </p:nvSpPr>
        <p:spPr>
          <a:xfrm>
            <a:off x="3406205" y="5775946"/>
            <a:ext cx="2581500" cy="4923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rgbClr val="5C64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83" name="Shape 2383"/>
          <p:cNvSpPr/>
          <p:nvPr>
            <p:ph idx="8" type="pic"/>
          </p:nvPr>
        </p:nvSpPr>
        <p:spPr>
          <a:xfrm>
            <a:off x="8945221" y="1747838"/>
            <a:ext cx="2605800" cy="38130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84" name="Shape 2384"/>
          <p:cNvSpPr txBox="1"/>
          <p:nvPr>
            <p:ph idx="9" type="body"/>
          </p:nvPr>
        </p:nvSpPr>
        <p:spPr>
          <a:xfrm>
            <a:off x="8945221" y="5775946"/>
            <a:ext cx="2587800" cy="426900"/>
          </a:xfrm>
          <a:prstGeom prst="rect">
            <a:avLst/>
          </a:prstGeom>
          <a:noFill/>
          <a:ln>
            <a:noFill/>
          </a:ln>
        </p:spPr>
        <p:txBody>
          <a:bodyPr anchorCtr="0" anchor="t" bIns="91425" lIns="91425" rIns="91425" tIns="91425"/>
          <a:lstStyle>
            <a:lvl1pPr indent="101600" lvl="0" marL="0" marR="0" rtl="0" algn="l">
              <a:spcBef>
                <a:spcPts val="1200"/>
              </a:spcBef>
              <a:spcAft>
                <a:spcPts val="200"/>
              </a:spcAft>
              <a:buClr>
                <a:srgbClr val="7F7F7F"/>
              </a:buClr>
              <a:buSzPct val="100000"/>
              <a:buFont typeface="Arial"/>
              <a:buChar char="​"/>
              <a:defRPr b="0" i="0" sz="16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85" name="Shape 2385"/>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2_Logo_Slide">
    <p:bg>
      <p:bgPr>
        <a:solidFill>
          <a:schemeClr val="lt1"/>
        </a:solidFill>
      </p:bgPr>
    </p:bg>
    <p:spTree>
      <p:nvGrpSpPr>
        <p:cNvPr id="325" name="Shape 325"/>
        <p:cNvGrpSpPr/>
        <p:nvPr/>
      </p:nvGrpSpPr>
      <p:grpSpPr>
        <a:xfrm>
          <a:off x="0" y="0"/>
          <a:ext cx="0" cy="0"/>
          <a:chOff x="0" y="0"/>
          <a:chExt cx="0" cy="0"/>
        </a:xfrm>
      </p:grpSpPr>
      <p:pic>
        <p:nvPicPr>
          <p:cNvPr id="326" name="Shape 326"/>
          <p:cNvPicPr preferRelativeResize="0"/>
          <p:nvPr/>
        </p:nvPicPr>
        <p:blipFill rotWithShape="1">
          <a:blip r:embed="rId2">
            <a:alphaModFix/>
          </a:blip>
          <a:srcRect b="0" l="0" r="0" t="0"/>
          <a:stretch/>
        </p:blipFill>
        <p:spPr>
          <a:xfrm>
            <a:off x="0" y="0"/>
            <a:ext cx="12188824" cy="6856214"/>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_4-column">
    <p:bg>
      <p:bgPr>
        <a:solidFill>
          <a:schemeClr val="accent1"/>
        </a:solidFill>
      </p:bgPr>
    </p:bg>
    <p:spTree>
      <p:nvGrpSpPr>
        <p:cNvPr id="2386" name="Shape 2386"/>
        <p:cNvGrpSpPr/>
        <p:nvPr/>
      </p:nvGrpSpPr>
      <p:grpSpPr>
        <a:xfrm>
          <a:off x="0" y="0"/>
          <a:ext cx="0" cy="0"/>
          <a:chOff x="0" y="0"/>
          <a:chExt cx="0" cy="0"/>
        </a:xfrm>
      </p:grpSpPr>
      <p:sp>
        <p:nvSpPr>
          <p:cNvPr id="2387" name="Shape 2387"/>
          <p:cNvSpPr/>
          <p:nvPr/>
        </p:nvSpPr>
        <p:spPr>
          <a:xfrm>
            <a:off x="0" y="3810000"/>
            <a:ext cx="12188999" cy="3048000"/>
          </a:xfrm>
          <a:custGeom>
            <a:pathLst>
              <a:path extrusionOk="0" h="120000" w="120000">
                <a:moveTo>
                  <a:pt x="0" y="0"/>
                </a:moveTo>
                <a:lnTo>
                  <a:pt x="119999" y="0"/>
                </a:lnTo>
                <a:lnTo>
                  <a:pt x="119999" y="0"/>
                </a:lnTo>
                <a:lnTo>
                  <a:pt x="120000" y="0"/>
                </a:lnTo>
                <a:lnTo>
                  <a:pt x="119999" y="0"/>
                </a:lnTo>
                <a:lnTo>
                  <a:pt x="119999" y="119999"/>
                </a:lnTo>
                <a:lnTo>
                  <a:pt x="109171" y="119999"/>
                </a:lnTo>
                <a:lnTo>
                  <a:pt x="48000" y="119999"/>
                </a:lnTo>
                <a:lnTo>
                  <a:pt x="36970" y="119999"/>
                </a:lnTo>
                <a:lnTo>
                  <a:pt x="15935" y="119999"/>
                </a:lnTo>
                <a:lnTo>
                  <a:pt x="0" y="119999"/>
                </a:lnTo>
                <a:close/>
              </a:path>
            </a:pathLst>
          </a:cu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88" name="Shape 2388"/>
          <p:cNvSpPr txBox="1"/>
          <p:nvPr>
            <p:ph idx="1" type="body"/>
          </p:nvPr>
        </p:nvSpPr>
        <p:spPr>
          <a:xfrm>
            <a:off x="571500" y="1098341"/>
            <a:ext cx="2514600" cy="656100"/>
          </a:xfrm>
          <a:prstGeom prst="rect">
            <a:avLst/>
          </a:prstGeom>
          <a:noFill/>
          <a:ln>
            <a:noFill/>
          </a:ln>
        </p:spPr>
        <p:txBody>
          <a:bodyPr anchorCtr="0" anchor="b" bIns="91425" lIns="91425" rIns="91425" tIns="91425"/>
          <a:lstStyle>
            <a:lvl1pPr indent="0" lvl="0" marL="0" marR="0" rtl="0" algn="ctr">
              <a:spcBef>
                <a:spcPts val="1200"/>
              </a:spcBef>
              <a:spcAft>
                <a:spcPts val="200"/>
              </a:spcAft>
              <a:buClr>
                <a:schemeClr val="lt1"/>
              </a:buClr>
              <a:buFont typeface="Arial"/>
              <a:buNone/>
              <a:defRPr b="1" i="0" sz="1800" u="none" cap="none" strike="noStrike">
                <a:solidFill>
                  <a:schemeClr val="lt1"/>
                </a:solidFill>
                <a:latin typeface="Arial"/>
                <a:ea typeface="Arial"/>
                <a:cs typeface="Arial"/>
                <a:sym typeface="Arial"/>
              </a:defRPr>
            </a:lvl1pPr>
            <a:lvl2pPr indent="-55562" lvl="1" marL="182562" marR="0" rtl="0" algn="l">
              <a:spcBef>
                <a:spcPts val="200"/>
              </a:spcBef>
              <a:spcAft>
                <a:spcPts val="600"/>
              </a:spcAft>
              <a:buClr>
                <a:schemeClr val="lt1"/>
              </a:buClr>
              <a:buSzPct val="100000"/>
              <a:buFont typeface="Arial"/>
              <a:buChar char="•"/>
              <a:defRPr b="0" i="0" sz="2000" u="none" cap="none" strike="noStrike">
                <a:solidFill>
                  <a:schemeClr val="lt1"/>
                </a:solidFill>
                <a:latin typeface="Arial"/>
                <a:ea typeface="Arial"/>
                <a:cs typeface="Arial"/>
                <a:sym typeface="Arial"/>
              </a:defRPr>
            </a:lvl2pPr>
            <a:lvl3pPr indent="-73025" lvl="2" marL="365125" marR="0" rtl="0" algn="l">
              <a:spcBef>
                <a:spcPts val="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3pPr>
            <a:lvl4pPr indent="-90487" lvl="3" marL="547687" marR="0" rtl="0" algn="l">
              <a:spcBef>
                <a:spcPts val="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4pPr>
            <a:lvl5pPr indent="0" lvl="4" marL="1828800" marR="0" rtl="0" algn="l">
              <a:spcBef>
                <a:spcPts val="200"/>
              </a:spcBef>
              <a:spcAft>
                <a:spcPts val="600"/>
              </a:spcAft>
              <a:buNone/>
              <a:defRPr b="0" i="0" sz="16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89" name="Shape 2389"/>
          <p:cNvSpPr txBox="1"/>
          <p:nvPr>
            <p:ph idx="2" type="body"/>
          </p:nvPr>
        </p:nvSpPr>
        <p:spPr>
          <a:xfrm>
            <a:off x="3392594" y="3969096"/>
            <a:ext cx="2518800" cy="22221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0" name="Shape 2390"/>
          <p:cNvSpPr txBox="1"/>
          <p:nvPr>
            <p:ph idx="3" type="body"/>
          </p:nvPr>
        </p:nvSpPr>
        <p:spPr>
          <a:xfrm>
            <a:off x="6213510" y="3968750"/>
            <a:ext cx="2515800" cy="22221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1" name="Shape 2391"/>
          <p:cNvSpPr txBox="1"/>
          <p:nvPr>
            <p:ph idx="4" type="body"/>
          </p:nvPr>
        </p:nvSpPr>
        <p:spPr>
          <a:xfrm>
            <a:off x="9031525" y="3974592"/>
            <a:ext cx="2511600" cy="22221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2" name="Shape 2392"/>
          <p:cNvSpPr txBox="1"/>
          <p:nvPr>
            <p:ph idx="5" type="body"/>
          </p:nvPr>
        </p:nvSpPr>
        <p:spPr>
          <a:xfrm>
            <a:off x="3391508" y="1098341"/>
            <a:ext cx="2514600" cy="656100"/>
          </a:xfrm>
          <a:prstGeom prst="rect">
            <a:avLst/>
          </a:prstGeom>
          <a:noFill/>
          <a:ln>
            <a:noFill/>
          </a:ln>
        </p:spPr>
        <p:txBody>
          <a:bodyPr anchorCtr="0" anchor="b" bIns="91425" lIns="91425" rIns="91425" tIns="91425"/>
          <a:lstStyle>
            <a:lvl1pPr indent="0" lvl="0" marL="0" marR="0" rtl="0" algn="ctr">
              <a:spcBef>
                <a:spcPts val="1200"/>
              </a:spcBef>
              <a:spcAft>
                <a:spcPts val="200"/>
              </a:spcAft>
              <a:buClr>
                <a:schemeClr val="lt1"/>
              </a:buClr>
              <a:buFont typeface="Arial"/>
              <a:buNone/>
              <a:defRPr b="1" i="0" sz="1800" u="none" cap="none" strike="noStrike">
                <a:solidFill>
                  <a:schemeClr val="lt1"/>
                </a:solidFill>
                <a:latin typeface="Arial"/>
                <a:ea typeface="Arial"/>
                <a:cs typeface="Arial"/>
                <a:sym typeface="Arial"/>
              </a:defRPr>
            </a:lvl1pPr>
            <a:lvl2pPr indent="-55562" lvl="1" marL="182562" marR="0" rtl="0" algn="l">
              <a:spcBef>
                <a:spcPts val="200"/>
              </a:spcBef>
              <a:spcAft>
                <a:spcPts val="600"/>
              </a:spcAft>
              <a:buClr>
                <a:schemeClr val="lt1"/>
              </a:buClr>
              <a:buSzPct val="100000"/>
              <a:buFont typeface="Arial"/>
              <a:buChar char="•"/>
              <a:defRPr b="0" i="0" sz="2000" u="none" cap="none" strike="noStrike">
                <a:solidFill>
                  <a:schemeClr val="lt1"/>
                </a:solidFill>
                <a:latin typeface="Arial"/>
                <a:ea typeface="Arial"/>
                <a:cs typeface="Arial"/>
                <a:sym typeface="Arial"/>
              </a:defRPr>
            </a:lvl2pPr>
            <a:lvl3pPr indent="-73025" lvl="2" marL="365125" marR="0" rtl="0" algn="l">
              <a:spcBef>
                <a:spcPts val="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3pPr>
            <a:lvl4pPr indent="-90487" lvl="3" marL="547687" marR="0" rtl="0" algn="l">
              <a:spcBef>
                <a:spcPts val="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4pPr>
            <a:lvl5pPr indent="0" lvl="4" marL="1828800" marR="0" rtl="0" algn="l">
              <a:spcBef>
                <a:spcPts val="200"/>
              </a:spcBef>
              <a:spcAft>
                <a:spcPts val="600"/>
              </a:spcAft>
              <a:buNone/>
              <a:defRPr b="0" i="0" sz="16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3" name="Shape 2393"/>
          <p:cNvSpPr txBox="1"/>
          <p:nvPr>
            <p:ph idx="6" type="body"/>
          </p:nvPr>
        </p:nvSpPr>
        <p:spPr>
          <a:xfrm>
            <a:off x="6211517" y="1098341"/>
            <a:ext cx="2514600" cy="656100"/>
          </a:xfrm>
          <a:prstGeom prst="rect">
            <a:avLst/>
          </a:prstGeom>
          <a:noFill/>
          <a:ln>
            <a:noFill/>
          </a:ln>
        </p:spPr>
        <p:txBody>
          <a:bodyPr anchorCtr="0" anchor="b" bIns="91425" lIns="91425" rIns="91425" tIns="91425"/>
          <a:lstStyle>
            <a:lvl1pPr indent="0" lvl="0" marL="0" marR="0" rtl="0" algn="ctr">
              <a:spcBef>
                <a:spcPts val="1200"/>
              </a:spcBef>
              <a:spcAft>
                <a:spcPts val="200"/>
              </a:spcAft>
              <a:buClr>
                <a:schemeClr val="lt1"/>
              </a:buClr>
              <a:buFont typeface="Arial"/>
              <a:buNone/>
              <a:defRPr b="1" i="0" sz="1800" u="none" cap="none" strike="noStrike">
                <a:solidFill>
                  <a:schemeClr val="lt1"/>
                </a:solidFill>
                <a:latin typeface="Arial"/>
                <a:ea typeface="Arial"/>
                <a:cs typeface="Arial"/>
                <a:sym typeface="Arial"/>
              </a:defRPr>
            </a:lvl1pPr>
            <a:lvl2pPr indent="-55562" lvl="1" marL="182562" marR="0" rtl="0" algn="l">
              <a:spcBef>
                <a:spcPts val="200"/>
              </a:spcBef>
              <a:spcAft>
                <a:spcPts val="600"/>
              </a:spcAft>
              <a:buClr>
                <a:schemeClr val="lt1"/>
              </a:buClr>
              <a:buSzPct val="100000"/>
              <a:buFont typeface="Arial"/>
              <a:buChar char="•"/>
              <a:defRPr b="0" i="0" sz="2000" u="none" cap="none" strike="noStrike">
                <a:solidFill>
                  <a:schemeClr val="lt1"/>
                </a:solidFill>
                <a:latin typeface="Arial"/>
                <a:ea typeface="Arial"/>
                <a:cs typeface="Arial"/>
                <a:sym typeface="Arial"/>
              </a:defRPr>
            </a:lvl2pPr>
            <a:lvl3pPr indent="-73025" lvl="2" marL="365125" marR="0" rtl="0" algn="l">
              <a:spcBef>
                <a:spcPts val="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3pPr>
            <a:lvl4pPr indent="-90487" lvl="3" marL="547687" marR="0" rtl="0" algn="l">
              <a:spcBef>
                <a:spcPts val="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4pPr>
            <a:lvl5pPr indent="0" lvl="4" marL="1828800" marR="0" rtl="0" algn="l">
              <a:spcBef>
                <a:spcPts val="200"/>
              </a:spcBef>
              <a:spcAft>
                <a:spcPts val="600"/>
              </a:spcAft>
              <a:buNone/>
              <a:defRPr b="0" i="0" sz="16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4" name="Shape 2394"/>
          <p:cNvSpPr txBox="1"/>
          <p:nvPr>
            <p:ph idx="7" type="body"/>
          </p:nvPr>
        </p:nvSpPr>
        <p:spPr>
          <a:xfrm>
            <a:off x="9031525" y="1098341"/>
            <a:ext cx="2514600" cy="656100"/>
          </a:xfrm>
          <a:prstGeom prst="rect">
            <a:avLst/>
          </a:prstGeom>
          <a:noFill/>
          <a:ln>
            <a:noFill/>
          </a:ln>
        </p:spPr>
        <p:txBody>
          <a:bodyPr anchorCtr="0" anchor="b" bIns="91425" lIns="91425" rIns="91425" tIns="91425"/>
          <a:lstStyle>
            <a:lvl1pPr indent="0" lvl="0" marL="0" marR="0" rtl="0" algn="ctr">
              <a:spcBef>
                <a:spcPts val="1200"/>
              </a:spcBef>
              <a:spcAft>
                <a:spcPts val="200"/>
              </a:spcAft>
              <a:buClr>
                <a:schemeClr val="lt1"/>
              </a:buClr>
              <a:buFont typeface="Arial"/>
              <a:buNone/>
              <a:defRPr b="1" i="0" sz="1800" u="none" cap="none" strike="noStrike">
                <a:solidFill>
                  <a:schemeClr val="lt1"/>
                </a:solidFill>
                <a:latin typeface="Arial"/>
                <a:ea typeface="Arial"/>
                <a:cs typeface="Arial"/>
                <a:sym typeface="Arial"/>
              </a:defRPr>
            </a:lvl1pPr>
            <a:lvl2pPr indent="-55562" lvl="1" marL="182562" marR="0" rtl="0" algn="l">
              <a:spcBef>
                <a:spcPts val="200"/>
              </a:spcBef>
              <a:spcAft>
                <a:spcPts val="600"/>
              </a:spcAft>
              <a:buClr>
                <a:schemeClr val="lt1"/>
              </a:buClr>
              <a:buSzPct val="100000"/>
              <a:buFont typeface="Arial"/>
              <a:buChar char="•"/>
              <a:defRPr b="0" i="0" sz="2000" u="none" cap="none" strike="noStrike">
                <a:solidFill>
                  <a:schemeClr val="lt1"/>
                </a:solidFill>
                <a:latin typeface="Arial"/>
                <a:ea typeface="Arial"/>
                <a:cs typeface="Arial"/>
                <a:sym typeface="Arial"/>
              </a:defRPr>
            </a:lvl2pPr>
            <a:lvl3pPr indent="-73025" lvl="2" marL="365125" marR="0" rtl="0" algn="l">
              <a:spcBef>
                <a:spcPts val="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3pPr>
            <a:lvl4pPr indent="-90487" lvl="3" marL="547687" marR="0" rtl="0" algn="l">
              <a:spcBef>
                <a:spcPts val="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4pPr>
            <a:lvl5pPr indent="0" lvl="4" marL="1828800" marR="0" rtl="0" algn="l">
              <a:spcBef>
                <a:spcPts val="200"/>
              </a:spcBef>
              <a:spcAft>
                <a:spcPts val="600"/>
              </a:spcAft>
              <a:buNone/>
              <a:defRPr b="0" i="0" sz="16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5" name="Shape 2395"/>
          <p:cNvSpPr/>
          <p:nvPr>
            <p:ph idx="8" type="pic"/>
          </p:nvPr>
        </p:nvSpPr>
        <p:spPr>
          <a:xfrm>
            <a:off x="571500" y="1962364"/>
            <a:ext cx="2514600" cy="16953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6" name="Shape 2396"/>
          <p:cNvSpPr/>
          <p:nvPr>
            <p:ph idx="9" type="pic"/>
          </p:nvPr>
        </p:nvSpPr>
        <p:spPr>
          <a:xfrm>
            <a:off x="3391508" y="1962364"/>
            <a:ext cx="2514600" cy="16953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7" name="Shape 2397"/>
          <p:cNvSpPr/>
          <p:nvPr>
            <p:ph idx="13" type="pic"/>
          </p:nvPr>
        </p:nvSpPr>
        <p:spPr>
          <a:xfrm>
            <a:off x="6211517" y="1962364"/>
            <a:ext cx="2514600" cy="16953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8" name="Shape 2398"/>
          <p:cNvSpPr/>
          <p:nvPr>
            <p:ph idx="14" type="pic"/>
          </p:nvPr>
        </p:nvSpPr>
        <p:spPr>
          <a:xfrm>
            <a:off x="9031525" y="1962364"/>
            <a:ext cx="2514600" cy="16953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99" name="Shape 2399"/>
          <p:cNvSpPr txBox="1"/>
          <p:nvPr>
            <p:ph idx="15" type="body"/>
          </p:nvPr>
        </p:nvSpPr>
        <p:spPr>
          <a:xfrm>
            <a:off x="571499" y="3968750"/>
            <a:ext cx="2518800" cy="22221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12700" lvl="2" marL="228600" marR="0" rtl="0" algn="l">
              <a:spcBef>
                <a:spcPts val="0"/>
              </a:spcBef>
              <a:spcAft>
                <a:spcPts val="600"/>
              </a:spcAft>
              <a:buClr>
                <a:schemeClr val="accent2"/>
              </a:buClr>
              <a:buFont typeface="Arial"/>
              <a:buNone/>
              <a:defRPr b="0" i="0" sz="1400" u="none" cap="none" strike="noStrike">
                <a:solidFill>
                  <a:schemeClr val="accent2"/>
                </a:solidFill>
                <a:latin typeface="Arial"/>
                <a:ea typeface="Arial"/>
                <a:cs typeface="Arial"/>
                <a:sym typeface="Arial"/>
              </a:defRPr>
            </a:lvl3pPr>
            <a:lvl4pPr indent="-12700" lvl="3" marL="228600" marR="0" rtl="0" algn="l">
              <a:spcBef>
                <a:spcPts val="0"/>
              </a:spcBef>
              <a:spcAft>
                <a:spcPts val="600"/>
              </a:spcAft>
              <a:buClr>
                <a:schemeClr val="accent2"/>
              </a:buClr>
              <a:buFont typeface="Arial"/>
              <a:buNone/>
              <a:defRPr b="0" i="0" sz="1800" u="none" cap="none" strike="noStrike">
                <a:solidFill>
                  <a:schemeClr val="dk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00" name="Shape 2400"/>
          <p:cNvSpPr/>
          <p:nvPr/>
        </p:nvSpPr>
        <p:spPr>
          <a:xfrm>
            <a:off x="6207876" y="381000"/>
            <a:ext cx="2923800" cy="3555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01" name="Shape 2401"/>
          <p:cNvSpPr txBox="1"/>
          <p:nvPr>
            <p:ph type="title"/>
          </p:nvPr>
        </p:nvSpPr>
        <p:spPr>
          <a:xfrm>
            <a:off x="571500" y="63500"/>
            <a:ext cx="11045700" cy="990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02" name="Shape 2402"/>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2403" name="Shape 2403"/>
          <p:cNvPicPr preferRelativeResize="0"/>
          <p:nvPr/>
        </p:nvPicPr>
        <p:blipFill rotWithShape="1">
          <a:blip r:embed="rId2">
            <a:alphaModFix/>
          </a:blip>
          <a:srcRect b="0" l="0" r="0" t="0"/>
          <a:stretch/>
        </p:blipFill>
        <p:spPr>
          <a:xfrm>
            <a:off x="11239254" y="6264064"/>
            <a:ext cx="614100" cy="429900"/>
          </a:xfrm>
          <a:prstGeom prst="rect">
            <a:avLst/>
          </a:prstGeom>
          <a:noFill/>
          <a:ln>
            <a:noFill/>
          </a:ln>
        </p:spPr>
      </p:pic>
      <p:cxnSp>
        <p:nvCxnSpPr>
          <p:cNvPr id="2404" name="Shape 2404"/>
          <p:cNvCxnSpPr/>
          <p:nvPr/>
        </p:nvCxnSpPr>
        <p:spPr>
          <a:xfrm>
            <a:off x="536237" y="1862666"/>
            <a:ext cx="2497800" cy="0"/>
          </a:xfrm>
          <a:prstGeom prst="straightConnector1">
            <a:avLst/>
          </a:prstGeom>
          <a:noFill/>
          <a:ln cap="flat" cmpd="sng" w="9525">
            <a:solidFill>
              <a:srgbClr val="E4E6E7"/>
            </a:solidFill>
            <a:prstDash val="solid"/>
            <a:round/>
            <a:headEnd len="med" w="med" type="none"/>
            <a:tailEnd len="med" w="med" type="none"/>
          </a:ln>
        </p:spPr>
      </p:cxnSp>
      <p:cxnSp>
        <p:nvCxnSpPr>
          <p:cNvPr id="2405" name="Shape 2405"/>
          <p:cNvCxnSpPr/>
          <p:nvPr/>
        </p:nvCxnSpPr>
        <p:spPr>
          <a:xfrm>
            <a:off x="3372653" y="1862666"/>
            <a:ext cx="2497800" cy="0"/>
          </a:xfrm>
          <a:prstGeom prst="straightConnector1">
            <a:avLst/>
          </a:prstGeom>
          <a:noFill/>
          <a:ln cap="flat" cmpd="sng" w="9525">
            <a:solidFill>
              <a:srgbClr val="E4E6E7"/>
            </a:solidFill>
            <a:prstDash val="solid"/>
            <a:round/>
            <a:headEnd len="med" w="med" type="none"/>
            <a:tailEnd len="med" w="med" type="none"/>
          </a:ln>
        </p:spPr>
      </p:cxnSp>
      <p:cxnSp>
        <p:nvCxnSpPr>
          <p:cNvPr id="2406" name="Shape 2406"/>
          <p:cNvCxnSpPr/>
          <p:nvPr/>
        </p:nvCxnSpPr>
        <p:spPr>
          <a:xfrm>
            <a:off x="6209069" y="1862666"/>
            <a:ext cx="2497800" cy="0"/>
          </a:xfrm>
          <a:prstGeom prst="straightConnector1">
            <a:avLst/>
          </a:prstGeom>
          <a:noFill/>
          <a:ln cap="flat" cmpd="sng" w="9525">
            <a:solidFill>
              <a:srgbClr val="E4E6E7"/>
            </a:solidFill>
            <a:prstDash val="solid"/>
            <a:round/>
            <a:headEnd len="med" w="med" type="none"/>
            <a:tailEnd len="med" w="med" type="none"/>
          </a:ln>
        </p:spPr>
      </p:cxnSp>
      <p:cxnSp>
        <p:nvCxnSpPr>
          <p:cNvPr id="2407" name="Shape 2407"/>
          <p:cNvCxnSpPr/>
          <p:nvPr/>
        </p:nvCxnSpPr>
        <p:spPr>
          <a:xfrm>
            <a:off x="9017260" y="1862666"/>
            <a:ext cx="2497800" cy="0"/>
          </a:xfrm>
          <a:prstGeom prst="straightConnector1">
            <a:avLst/>
          </a:prstGeom>
          <a:noFill/>
          <a:ln cap="flat" cmpd="sng" w="9525">
            <a:solidFill>
              <a:srgbClr val="E4E6E7"/>
            </a:solidFill>
            <a:prstDash val="solid"/>
            <a:round/>
            <a:headEnd len="med" w="med" type="none"/>
            <a:tailEnd len="med" w="med" type="none"/>
          </a:ln>
        </p:spPr>
      </p:cxn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p:spTree>
      <p:nvGrpSpPr>
        <p:cNvPr id="2408" name="Shape 2408"/>
        <p:cNvGrpSpPr/>
        <p:nvPr/>
      </p:nvGrpSpPr>
      <p:grpSpPr>
        <a:xfrm>
          <a:off x="0" y="0"/>
          <a:ext cx="0" cy="0"/>
          <a:chOff x="0" y="0"/>
          <a:chExt cx="0" cy="0"/>
        </a:xfrm>
      </p:grpSpPr>
      <p:sp>
        <p:nvSpPr>
          <p:cNvPr id="2409" name="Shape 2409"/>
          <p:cNvSpPr txBox="1"/>
          <p:nvPr>
            <p:ph idx="1" type="body"/>
          </p:nvPr>
        </p:nvSpPr>
        <p:spPr>
          <a:xfrm>
            <a:off x="8183032" y="1764284"/>
            <a:ext cx="34263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10" name="Shape 2410"/>
          <p:cNvSpPr/>
          <p:nvPr/>
        </p:nvSpPr>
        <p:spPr>
          <a:xfrm flipH="1">
            <a:off x="7886713" y="1772000"/>
            <a:ext cx="49200" cy="606300"/>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11" name="Shape 2411"/>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12" name="Shape 2412"/>
          <p:cNvSpPr txBox="1"/>
          <p:nvPr>
            <p:ph idx="2" type="body"/>
          </p:nvPr>
        </p:nvSpPr>
        <p:spPr>
          <a:xfrm>
            <a:off x="571499" y="1763713"/>
            <a:ext cx="68622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13" name="Shape 2413"/>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14" name="Shape 2414"/>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2415" name="Shape 2415"/>
          <p:cNvCxnSpPr/>
          <p:nvPr/>
        </p:nvCxnSpPr>
        <p:spPr>
          <a:xfrm>
            <a:off x="7893047" y="1772001"/>
            <a:ext cx="0" cy="42333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p:spTree>
      <p:nvGrpSpPr>
        <p:cNvPr id="2416" name="Shape 2416"/>
        <p:cNvGrpSpPr/>
        <p:nvPr/>
      </p:nvGrpSpPr>
      <p:grpSpPr>
        <a:xfrm>
          <a:off x="0" y="0"/>
          <a:ext cx="0" cy="0"/>
          <a:chOff x="0" y="0"/>
          <a:chExt cx="0" cy="0"/>
        </a:xfrm>
      </p:grpSpPr>
      <p:sp>
        <p:nvSpPr>
          <p:cNvPr id="2417" name="Shape 2417"/>
          <p:cNvSpPr txBox="1"/>
          <p:nvPr>
            <p:ph idx="1" type="body"/>
          </p:nvPr>
        </p:nvSpPr>
        <p:spPr>
          <a:xfrm>
            <a:off x="4381498" y="1764283"/>
            <a:ext cx="72177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18" name="Shape 2418"/>
          <p:cNvSpPr/>
          <p:nvPr/>
        </p:nvSpPr>
        <p:spPr>
          <a:xfrm>
            <a:off x="4054475" y="1772003"/>
            <a:ext cx="47700" cy="606300"/>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19" name="Shape 241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20" name="Shape 2420"/>
          <p:cNvSpPr txBox="1"/>
          <p:nvPr>
            <p:ph idx="2" type="body"/>
          </p:nvPr>
        </p:nvSpPr>
        <p:spPr>
          <a:xfrm>
            <a:off x="571500" y="1763713"/>
            <a:ext cx="32724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21" name="Shape 2421"/>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22" name="Shape 2422"/>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2423" name="Shape 2423"/>
          <p:cNvCxnSpPr/>
          <p:nvPr/>
        </p:nvCxnSpPr>
        <p:spPr>
          <a:xfrm>
            <a:off x="4102100" y="1772001"/>
            <a:ext cx="0" cy="42333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p:spTree>
      <p:nvGrpSpPr>
        <p:cNvPr id="2424" name="Shape 2424"/>
        <p:cNvGrpSpPr/>
        <p:nvPr/>
      </p:nvGrpSpPr>
      <p:grpSpPr>
        <a:xfrm>
          <a:off x="0" y="0"/>
          <a:ext cx="0" cy="0"/>
          <a:chOff x="0" y="0"/>
          <a:chExt cx="0" cy="0"/>
        </a:xfrm>
      </p:grpSpPr>
      <p:pic>
        <p:nvPicPr>
          <p:cNvPr id="2425" name="Shape 2425"/>
          <p:cNvPicPr preferRelativeResize="0"/>
          <p:nvPr/>
        </p:nvPicPr>
        <p:blipFill rotWithShape="1">
          <a:blip r:embed="rId2">
            <a:alphaModFix/>
          </a:blip>
          <a:srcRect b="0" l="0" r="26443" t="0"/>
          <a:stretch/>
        </p:blipFill>
        <p:spPr>
          <a:xfrm>
            <a:off x="-198440" y="4322207"/>
            <a:ext cx="12387300" cy="2535000"/>
          </a:xfrm>
          <a:prstGeom prst="rect">
            <a:avLst/>
          </a:prstGeom>
          <a:noFill/>
          <a:ln>
            <a:noFill/>
          </a:ln>
        </p:spPr>
      </p:pic>
      <p:pic>
        <p:nvPicPr>
          <p:cNvPr descr="Salesforce Logo.png" id="2426" name="Shape 2426"/>
          <p:cNvPicPr preferRelativeResize="0"/>
          <p:nvPr/>
        </p:nvPicPr>
        <p:blipFill rotWithShape="1">
          <a:blip r:embed="rId3">
            <a:alphaModFix/>
          </a:blip>
          <a:srcRect b="0" l="0" r="0" t="0"/>
          <a:stretch/>
        </p:blipFill>
        <p:spPr>
          <a:xfrm>
            <a:off x="11010900" y="6091237"/>
            <a:ext cx="617400" cy="431700"/>
          </a:xfrm>
          <a:prstGeom prst="rect">
            <a:avLst/>
          </a:prstGeom>
          <a:noFill/>
          <a:ln>
            <a:noFill/>
          </a:ln>
        </p:spPr>
      </p:pic>
      <p:sp>
        <p:nvSpPr>
          <p:cNvPr id="2427" name="Shape 2427"/>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28" name="Shape 2428"/>
          <p:cNvSpPr txBox="1"/>
          <p:nvPr>
            <p:ph idx="1" type="body"/>
          </p:nvPr>
        </p:nvSpPr>
        <p:spPr>
          <a:xfrm>
            <a:off x="571500" y="1764283"/>
            <a:ext cx="53034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29" name="Shape 2429"/>
          <p:cNvSpPr txBox="1"/>
          <p:nvPr>
            <p:ph idx="2" type="body"/>
          </p:nvPr>
        </p:nvSpPr>
        <p:spPr>
          <a:xfrm>
            <a:off x="6313932" y="1764283"/>
            <a:ext cx="53034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30" name="Shape 2430"/>
          <p:cNvSpPr txBox="1"/>
          <p:nvPr>
            <p:ph idx="3" type="body"/>
          </p:nvPr>
        </p:nvSpPr>
        <p:spPr>
          <a:xfrm>
            <a:off x="571500" y="1081137"/>
            <a:ext cx="11484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31" name="Shape 2431"/>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anel">
    <p:spTree>
      <p:nvGrpSpPr>
        <p:cNvPr id="2432" name="Shape 2432"/>
        <p:cNvGrpSpPr/>
        <p:nvPr/>
      </p:nvGrpSpPr>
      <p:grpSpPr>
        <a:xfrm>
          <a:off x="0" y="0"/>
          <a:ext cx="0" cy="0"/>
          <a:chOff x="0" y="0"/>
          <a:chExt cx="0" cy="0"/>
        </a:xfrm>
      </p:grpSpPr>
      <p:pic>
        <p:nvPicPr>
          <p:cNvPr id="2433" name="Shape 2433"/>
          <p:cNvPicPr preferRelativeResize="0"/>
          <p:nvPr/>
        </p:nvPicPr>
        <p:blipFill rotWithShape="1">
          <a:blip r:embed="rId2">
            <a:alphaModFix/>
          </a:blip>
          <a:srcRect b="0" l="13810" r="13810" t="0"/>
          <a:stretch/>
        </p:blipFill>
        <p:spPr>
          <a:xfrm>
            <a:off x="0" y="4362450"/>
            <a:ext cx="12188700" cy="2036700"/>
          </a:xfrm>
          <a:prstGeom prst="rect">
            <a:avLst/>
          </a:prstGeom>
          <a:noFill/>
          <a:ln>
            <a:noFill/>
          </a:ln>
        </p:spPr>
      </p:pic>
      <p:sp>
        <p:nvSpPr>
          <p:cNvPr id="2434" name="Shape 2434"/>
          <p:cNvSpPr/>
          <p:nvPr/>
        </p:nvSpPr>
        <p:spPr>
          <a:xfrm>
            <a:off x="0" y="5605462"/>
            <a:ext cx="12188700" cy="1252500"/>
          </a:xfrm>
          <a:prstGeom prst="rect">
            <a:avLst/>
          </a:prstGeom>
          <a:solidFill>
            <a:srgbClr val="032750"/>
          </a:solidFill>
          <a:ln>
            <a:noFill/>
          </a:ln>
        </p:spPr>
        <p:txBody>
          <a:bodyPr anchorCtr="0" anchor="ctr" bIns="0" lIns="0" rIns="0" tIns="0">
            <a:noAutofit/>
          </a:bodyPr>
          <a:lstStyle/>
          <a:p>
            <a:pPr indent="0" lvl="0" marL="0" marR="0" rtl="0" algn="l">
              <a:spcBef>
                <a:spcPts val="0"/>
              </a:spcBef>
              <a:buSzPct val="25000"/>
              <a:buNone/>
            </a:pPr>
            <a:r>
              <a:rPr lang="en-US" sz="1300">
                <a:solidFill>
                  <a:srgbClr val="FFFFFF"/>
                </a:solidFill>
                <a:latin typeface="Arial"/>
                <a:ea typeface="Arial"/>
                <a:cs typeface="Arial"/>
                <a:sym typeface="Arial"/>
              </a:rPr>
              <a:t> </a:t>
            </a:r>
          </a:p>
        </p:txBody>
      </p:sp>
      <p:sp>
        <p:nvSpPr>
          <p:cNvPr id="2435" name="Shape 2435"/>
          <p:cNvSpPr/>
          <p:nvPr/>
        </p:nvSpPr>
        <p:spPr>
          <a:xfrm>
            <a:off x="0" y="5591175"/>
            <a:ext cx="12188700" cy="18900"/>
          </a:xfrm>
          <a:prstGeom prst="rect">
            <a:avLst/>
          </a:prstGeom>
          <a:solidFill>
            <a:schemeClr val="accent1"/>
          </a:solidFill>
          <a:ln>
            <a:noFill/>
          </a:ln>
        </p:spPr>
        <p:txBody>
          <a:bodyPr anchorCtr="0" anchor="t" bIns="22800" lIns="22800" rIns="22800" tIns="22800">
            <a:noAutofit/>
          </a:bodyPr>
          <a:lstStyle/>
          <a:p>
            <a:pPr indent="0" lvl="0" marL="0" marR="0" rtl="0" algn="l">
              <a:spcBef>
                <a:spcPts val="0"/>
              </a:spcBef>
              <a:buNone/>
            </a:pPr>
            <a:r>
              <a:t/>
            </a:r>
            <a:endParaRPr sz="3200">
              <a:solidFill>
                <a:schemeClr val="dk1"/>
              </a:solidFill>
              <a:latin typeface="Arial"/>
              <a:ea typeface="Arial"/>
              <a:cs typeface="Arial"/>
              <a:sym typeface="Arial"/>
            </a:endParaRPr>
          </a:p>
        </p:txBody>
      </p:sp>
      <p:pic>
        <p:nvPicPr>
          <p:cNvPr descr="Salesforce Logo.png" id="2436" name="Shape 2436"/>
          <p:cNvPicPr preferRelativeResize="0"/>
          <p:nvPr/>
        </p:nvPicPr>
        <p:blipFill rotWithShape="1">
          <a:blip r:embed="rId3">
            <a:alphaModFix/>
          </a:blip>
          <a:srcRect b="0" l="0" r="0" t="0"/>
          <a:stretch/>
        </p:blipFill>
        <p:spPr>
          <a:xfrm>
            <a:off x="11010900" y="6091237"/>
            <a:ext cx="617400" cy="431700"/>
          </a:xfrm>
          <a:prstGeom prst="rect">
            <a:avLst/>
          </a:prstGeom>
          <a:noFill/>
          <a:ln>
            <a:noFill/>
          </a:ln>
        </p:spPr>
      </p:pic>
      <p:sp>
        <p:nvSpPr>
          <p:cNvPr id="2437" name="Shape 2437"/>
          <p:cNvSpPr txBox="1"/>
          <p:nvPr>
            <p:ph idx="1" type="body"/>
          </p:nvPr>
        </p:nvSpPr>
        <p:spPr>
          <a:xfrm>
            <a:off x="571500" y="1764283"/>
            <a:ext cx="5303400" cy="35970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38" name="Shape 2438"/>
          <p:cNvSpPr txBox="1"/>
          <p:nvPr>
            <p:ph idx="2" type="body"/>
          </p:nvPr>
        </p:nvSpPr>
        <p:spPr>
          <a:xfrm>
            <a:off x="6313932" y="1764283"/>
            <a:ext cx="5303400" cy="35970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39" name="Shape 2439"/>
          <p:cNvSpPr txBox="1"/>
          <p:nvPr>
            <p:ph idx="3"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40" name="Shape 2440"/>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41" name="Shape 2441"/>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chemeClr val="l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_Content">
    <p:spTree>
      <p:nvGrpSpPr>
        <p:cNvPr id="2442" name="Shape 2442"/>
        <p:cNvGrpSpPr/>
        <p:nvPr/>
      </p:nvGrpSpPr>
      <p:grpSpPr>
        <a:xfrm>
          <a:off x="0" y="0"/>
          <a:ext cx="0" cy="0"/>
          <a:chOff x="0" y="0"/>
          <a:chExt cx="0" cy="0"/>
        </a:xfrm>
      </p:grpSpPr>
      <p:sp>
        <p:nvSpPr>
          <p:cNvPr id="2443" name="Shape 2443"/>
          <p:cNvSpPr txBox="1"/>
          <p:nvPr>
            <p:ph type="title"/>
          </p:nvPr>
        </p:nvSpPr>
        <p:spPr>
          <a:xfrm>
            <a:off x="571500" y="56640"/>
            <a:ext cx="6721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44" name="Shape 2444"/>
          <p:cNvSpPr txBox="1"/>
          <p:nvPr>
            <p:ph idx="1" type="body"/>
          </p:nvPr>
        </p:nvSpPr>
        <p:spPr>
          <a:xfrm>
            <a:off x="571500" y="1079525"/>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445" name="Shape 2445"/>
          <p:cNvSpPr/>
          <p:nvPr>
            <p:ph idx="2" type="pic"/>
          </p:nvPr>
        </p:nvSpPr>
        <p:spPr>
          <a:xfrm>
            <a:off x="7845503" y="54264"/>
            <a:ext cx="4343400" cy="6816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46" name="Shape 2446"/>
          <p:cNvSpPr txBox="1"/>
          <p:nvPr>
            <p:ph idx="3" type="body"/>
          </p:nvPr>
        </p:nvSpPr>
        <p:spPr>
          <a:xfrm>
            <a:off x="571500" y="1765476"/>
            <a:ext cx="6714000" cy="2589299"/>
          </a:xfrm>
          <a:prstGeom prst="rect">
            <a:avLst/>
          </a:prstGeom>
          <a:noFill/>
          <a:ln>
            <a:noFill/>
          </a:ln>
        </p:spPr>
        <p:txBody>
          <a:bodyPr anchorCtr="0" anchor="t" bIns="91425" lIns="91425" rIns="91425" tIns="91425"/>
          <a:lstStyle>
            <a:lvl1pPr indent="127000" lvl="0" marL="0" marR="0" rtl="0" algn="l">
              <a:lnSpc>
                <a:spcPct val="100000"/>
              </a:lnSpc>
              <a:spcBef>
                <a:spcPts val="14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47" name="Shape 2447"/>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Line_Photo_Content">
    <p:spTree>
      <p:nvGrpSpPr>
        <p:cNvPr id="2448" name="Shape 2448"/>
        <p:cNvGrpSpPr/>
        <p:nvPr/>
      </p:nvGrpSpPr>
      <p:grpSpPr>
        <a:xfrm>
          <a:off x="0" y="0"/>
          <a:ext cx="0" cy="0"/>
          <a:chOff x="0" y="0"/>
          <a:chExt cx="0" cy="0"/>
        </a:xfrm>
      </p:grpSpPr>
      <p:sp>
        <p:nvSpPr>
          <p:cNvPr id="2449" name="Shape 2449"/>
          <p:cNvSpPr txBox="1"/>
          <p:nvPr>
            <p:ph type="title"/>
          </p:nvPr>
        </p:nvSpPr>
        <p:spPr>
          <a:xfrm>
            <a:off x="571500" y="588756"/>
            <a:ext cx="6726900" cy="990000"/>
          </a:xfrm>
          <a:prstGeom prst="rect">
            <a:avLst/>
          </a:prstGeom>
          <a:noFill/>
          <a:ln>
            <a:noFill/>
          </a:ln>
        </p:spPr>
        <p:txBody>
          <a:bodyPr anchorCtr="0" anchor="t"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50" name="Shape 2450"/>
          <p:cNvSpPr txBox="1"/>
          <p:nvPr>
            <p:ph idx="1" type="body"/>
          </p:nvPr>
        </p:nvSpPr>
        <p:spPr>
          <a:xfrm>
            <a:off x="571500" y="1552503"/>
            <a:ext cx="6718200" cy="369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451" name="Shape 2451"/>
          <p:cNvSpPr/>
          <p:nvPr>
            <p:ph idx="2" type="pic"/>
          </p:nvPr>
        </p:nvSpPr>
        <p:spPr>
          <a:xfrm>
            <a:off x="7845503" y="54264"/>
            <a:ext cx="4343400" cy="6816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52" name="Shape 2452"/>
          <p:cNvSpPr txBox="1"/>
          <p:nvPr>
            <p:ph idx="3" type="body"/>
          </p:nvPr>
        </p:nvSpPr>
        <p:spPr>
          <a:xfrm>
            <a:off x="571500" y="2227036"/>
            <a:ext cx="6714000" cy="2589300"/>
          </a:xfrm>
          <a:prstGeom prst="rect">
            <a:avLst/>
          </a:prstGeom>
          <a:noFill/>
          <a:ln>
            <a:noFill/>
          </a:ln>
        </p:spPr>
        <p:txBody>
          <a:bodyPr anchorCtr="0" anchor="t" bIns="91425" lIns="91425" rIns="91425" tIns="91425"/>
          <a:lstStyle>
            <a:lvl1pPr indent="127000" lvl="0" marL="0" marR="0" rtl="0" algn="l">
              <a:lnSpc>
                <a:spcPct val="100000"/>
              </a:lnSpc>
              <a:spcBef>
                <a:spcPts val="14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53" name="Shape 2453"/>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Vertical Split">
    <p:spTree>
      <p:nvGrpSpPr>
        <p:cNvPr id="2454" name="Shape 2454"/>
        <p:cNvGrpSpPr/>
        <p:nvPr/>
      </p:nvGrpSpPr>
      <p:grpSpPr>
        <a:xfrm>
          <a:off x="0" y="0"/>
          <a:ext cx="0" cy="0"/>
          <a:chOff x="0" y="0"/>
          <a:chExt cx="0" cy="0"/>
        </a:xfrm>
      </p:grpSpPr>
      <p:sp>
        <p:nvSpPr>
          <p:cNvPr id="2455" name="Shape 2455"/>
          <p:cNvSpPr/>
          <p:nvPr/>
        </p:nvSpPr>
        <p:spPr>
          <a:xfrm>
            <a:off x="7848600" y="8468"/>
            <a:ext cx="4340100"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56" name="Shape 2456"/>
          <p:cNvSpPr txBox="1"/>
          <p:nvPr>
            <p:ph type="title"/>
          </p:nvPr>
        </p:nvSpPr>
        <p:spPr>
          <a:xfrm>
            <a:off x="571500" y="56640"/>
            <a:ext cx="67212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57" name="Shape 2457"/>
          <p:cNvSpPr txBox="1"/>
          <p:nvPr>
            <p:ph idx="1" type="body"/>
          </p:nvPr>
        </p:nvSpPr>
        <p:spPr>
          <a:xfrm>
            <a:off x="571500" y="1079525"/>
            <a:ext cx="67182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458" name="Shape 2458"/>
          <p:cNvSpPr txBox="1"/>
          <p:nvPr>
            <p:ph idx="2" type="body"/>
          </p:nvPr>
        </p:nvSpPr>
        <p:spPr>
          <a:xfrm>
            <a:off x="571500" y="1765476"/>
            <a:ext cx="6714000" cy="2589299"/>
          </a:xfrm>
          <a:prstGeom prst="rect">
            <a:avLst/>
          </a:prstGeom>
          <a:noFill/>
          <a:ln>
            <a:noFill/>
          </a:ln>
        </p:spPr>
        <p:txBody>
          <a:bodyPr anchorCtr="0" anchor="t" bIns="91425" lIns="91425" rIns="91425" tIns="91425"/>
          <a:lstStyle>
            <a:lvl1pPr indent="127000" lvl="0" marL="0" marR="0" rtl="0" algn="l">
              <a:lnSpc>
                <a:spcPct val="100000"/>
              </a:lnSpc>
              <a:spcBef>
                <a:spcPts val="14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59" name="Shape 2459"/>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White">
    <p:bg>
      <p:bgPr>
        <a:solidFill>
          <a:schemeClr val="lt1"/>
        </a:solidFill>
      </p:bgPr>
    </p:bg>
    <p:spTree>
      <p:nvGrpSpPr>
        <p:cNvPr id="2460" name="Shape 2460"/>
        <p:cNvGrpSpPr/>
        <p:nvPr/>
      </p:nvGrpSpPr>
      <p:grpSpPr>
        <a:xfrm>
          <a:off x="0" y="0"/>
          <a:ext cx="0" cy="0"/>
          <a:chOff x="0" y="0"/>
          <a:chExt cx="0" cy="0"/>
        </a:xfrm>
      </p:grpSpPr>
      <p:sp>
        <p:nvSpPr>
          <p:cNvPr id="2461" name="Shape 2461"/>
          <p:cNvSpPr/>
          <p:nvPr/>
        </p:nvSpPr>
        <p:spPr>
          <a:xfrm rot="5400000">
            <a:off x="-3027424" y="3027299"/>
            <a:ext cx="6858000" cy="803399"/>
          </a:xfrm>
          <a:custGeom>
            <a:pathLst>
              <a:path extrusionOk="0" h="120000" w="120000">
                <a:moveTo>
                  <a:pt x="0" y="120000"/>
                </a:moveTo>
                <a:lnTo>
                  <a:pt x="0" y="35309"/>
                </a:lnTo>
                <a:lnTo>
                  <a:pt x="56949" y="35309"/>
                </a:lnTo>
                <a:lnTo>
                  <a:pt x="59970" y="0"/>
                </a:lnTo>
                <a:lnTo>
                  <a:pt x="62990" y="35309"/>
                </a:lnTo>
                <a:lnTo>
                  <a:pt x="120000" y="35309"/>
                </a:lnTo>
                <a:lnTo>
                  <a:pt x="120000" y="120000"/>
                </a:lnTo>
                <a:lnTo>
                  <a:pt x="0" y="120000"/>
                </a:lnTo>
                <a:close/>
              </a:path>
            </a:pathLst>
          </a:custGeom>
          <a:solidFill>
            <a:schemeClr val="lt2">
              <a:alpha val="69800"/>
            </a:schemeClr>
          </a:solidFill>
          <a:ln>
            <a:noFill/>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462" name="Shape 2462"/>
          <p:cNvSpPr txBox="1"/>
          <p:nvPr>
            <p:ph type="ctrTitle"/>
          </p:nvPr>
        </p:nvSpPr>
        <p:spPr>
          <a:xfrm>
            <a:off x="1139587" y="1899840"/>
            <a:ext cx="104133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Arial"/>
              <a:buNone/>
              <a:defRPr b="0" i="0" sz="66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63" name="Shape 2463"/>
          <p:cNvSpPr txBox="1"/>
          <p:nvPr>
            <p:ph idx="1" type="body"/>
          </p:nvPr>
        </p:nvSpPr>
        <p:spPr>
          <a:xfrm>
            <a:off x="1139587" y="4052678"/>
            <a:ext cx="104202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pic>
        <p:nvPicPr>
          <p:cNvPr descr="Salesforce Logo.png" id="2464" name="Shape 2464"/>
          <p:cNvPicPr preferRelativeResize="0"/>
          <p:nvPr/>
        </p:nvPicPr>
        <p:blipFill rotWithShape="1">
          <a:blip r:embed="rId2">
            <a:alphaModFix/>
          </a:blip>
          <a:srcRect b="0" l="0" r="0" t="0"/>
          <a:stretch/>
        </p:blipFill>
        <p:spPr>
          <a:xfrm>
            <a:off x="11011584" y="6090769"/>
            <a:ext cx="616500" cy="431400"/>
          </a:xfrm>
          <a:prstGeom prst="rect">
            <a:avLst/>
          </a:prstGeom>
          <a:noFill/>
          <a:ln>
            <a:noFill/>
          </a:ln>
        </p:spPr>
      </p:pic>
      <p:pic>
        <p:nvPicPr>
          <p:cNvPr descr="Salesforce Logo.png" id="2465" name="Shape 2465"/>
          <p:cNvPicPr preferRelativeResize="0"/>
          <p:nvPr/>
        </p:nvPicPr>
        <p:blipFill rotWithShape="1">
          <a:blip r:embed="rId2">
            <a:alphaModFix/>
          </a:blip>
          <a:srcRect b="0" l="0" r="0" t="0"/>
          <a:stretch/>
        </p:blipFill>
        <p:spPr>
          <a:xfrm>
            <a:off x="11011584" y="6090769"/>
            <a:ext cx="616500" cy="431400"/>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dark">
    <p:bg>
      <p:bgPr>
        <a:solidFill>
          <a:srgbClr val="032750"/>
        </a:solidFill>
      </p:bgPr>
    </p:bg>
    <p:spTree>
      <p:nvGrpSpPr>
        <p:cNvPr id="2466" name="Shape 2466"/>
        <p:cNvGrpSpPr/>
        <p:nvPr/>
      </p:nvGrpSpPr>
      <p:grpSpPr>
        <a:xfrm>
          <a:off x="0" y="0"/>
          <a:ext cx="0" cy="0"/>
          <a:chOff x="0" y="0"/>
          <a:chExt cx="0" cy="0"/>
        </a:xfrm>
      </p:grpSpPr>
      <p:pic>
        <p:nvPicPr>
          <p:cNvPr descr="Salesforce Logo.png" id="2467" name="Shape 2467"/>
          <p:cNvPicPr preferRelativeResize="0"/>
          <p:nvPr/>
        </p:nvPicPr>
        <p:blipFill rotWithShape="1">
          <a:blip r:embed="rId2">
            <a:alphaModFix/>
          </a:blip>
          <a:srcRect b="0" l="0" r="0" t="0"/>
          <a:stretch/>
        </p:blipFill>
        <p:spPr>
          <a:xfrm>
            <a:off x="11010900" y="6091237"/>
            <a:ext cx="617400" cy="431700"/>
          </a:xfrm>
          <a:prstGeom prst="rect">
            <a:avLst/>
          </a:prstGeom>
          <a:noFill/>
          <a:ln>
            <a:noFill/>
          </a:ln>
        </p:spPr>
      </p:pic>
      <p:sp>
        <p:nvSpPr>
          <p:cNvPr id="2468" name="Shape 2468"/>
          <p:cNvSpPr/>
          <p:nvPr/>
        </p:nvSpPr>
        <p:spPr>
          <a:xfrm>
            <a:off x="1" y="0"/>
            <a:ext cx="12188700" cy="4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9" name="Shape 246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70" name="Shape 2470"/>
          <p:cNvSpPr txBox="1"/>
          <p:nvPr>
            <p:ph idx="1" type="body"/>
          </p:nvPr>
        </p:nvSpPr>
        <p:spPr>
          <a:xfrm>
            <a:off x="571500" y="1764791"/>
            <a:ext cx="11045700" cy="42234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lnSpc>
                <a:spcPct val="100000"/>
              </a:lnSpc>
              <a:spcBef>
                <a:spcPts val="200"/>
              </a:spcBef>
              <a:spcAft>
                <a:spcPts val="600"/>
              </a:spcAft>
              <a:buClr>
                <a:srgbClr val="E4E6E7"/>
              </a:buClr>
              <a:buSzPct val="100000"/>
              <a:buFont typeface="Arial"/>
              <a:buChar char="•"/>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rgbClr val="E4E6E7"/>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rgbClr val="E4E6E7"/>
              </a:buClr>
              <a:buSzPct val="100000"/>
              <a:buFont typeface="Arial"/>
              <a:buChar char="•"/>
              <a:defRPr b="0"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71" name="Shape 2471"/>
          <p:cNvSpPr txBox="1"/>
          <p:nvPr>
            <p:ph idx="2" type="body"/>
          </p:nvPr>
        </p:nvSpPr>
        <p:spPr>
          <a:xfrm>
            <a:off x="571500" y="1078991"/>
            <a:ext cx="11046000" cy="329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rgbClr val="CACDD0"/>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472" name="Shape 2472"/>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2473" name="Shape 2473"/>
          <p:cNvPicPr preferRelativeResize="0"/>
          <p:nvPr/>
        </p:nvPicPr>
        <p:blipFill rotWithShape="1">
          <a:blip r:embed="rId2">
            <a:alphaModFix/>
          </a:blip>
          <a:srcRect b="0" l="0" r="0" t="0"/>
          <a:stretch/>
        </p:blipFill>
        <p:spPr>
          <a:xfrm>
            <a:off x="11008784" y="6036178"/>
            <a:ext cx="628800" cy="4401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Customer Title Slide">
    <p:spTree>
      <p:nvGrpSpPr>
        <p:cNvPr id="327" name="Shape 327"/>
        <p:cNvGrpSpPr/>
        <p:nvPr/>
      </p:nvGrpSpPr>
      <p:grpSpPr>
        <a:xfrm>
          <a:off x="0" y="0"/>
          <a:ext cx="0" cy="0"/>
          <a:chOff x="0" y="0"/>
          <a:chExt cx="0" cy="0"/>
        </a:xfrm>
      </p:grpSpPr>
      <p:pic>
        <p:nvPicPr>
          <p:cNvPr id="328" name="Shape 328"/>
          <p:cNvPicPr preferRelativeResize="0"/>
          <p:nvPr/>
        </p:nvPicPr>
        <p:blipFill rotWithShape="1">
          <a:blip r:embed="rId2">
            <a:alphaModFix/>
          </a:blip>
          <a:srcRect b="0" l="0" r="0" t="0"/>
          <a:stretch/>
        </p:blipFill>
        <p:spPr>
          <a:xfrm>
            <a:off x="3903303" y="-2405"/>
            <a:ext cx="10159199" cy="5914200"/>
          </a:xfrm>
          <a:prstGeom prst="rect">
            <a:avLst/>
          </a:prstGeom>
          <a:noFill/>
          <a:ln>
            <a:noFill/>
          </a:ln>
        </p:spPr>
      </p:pic>
      <p:sp>
        <p:nvSpPr>
          <p:cNvPr id="329" name="Shape 329"/>
          <p:cNvSpPr/>
          <p:nvPr/>
        </p:nvSpPr>
        <p:spPr>
          <a:xfrm>
            <a:off x="-2367071" y="3606035"/>
            <a:ext cx="14564400" cy="3292799"/>
          </a:xfrm>
          <a:custGeom>
            <a:pathLst>
              <a:path extrusionOk="0" h="120000" w="120000">
                <a:moveTo>
                  <a:pt x="0" y="119022"/>
                </a:moveTo>
                <a:cubicBezTo>
                  <a:pt x="2922" y="98938"/>
                  <a:pt x="6544" y="80794"/>
                  <a:pt x="10744" y="65183"/>
                </a:cubicBezTo>
                <a:cubicBezTo>
                  <a:pt x="15394" y="47888"/>
                  <a:pt x="20677" y="33744"/>
                  <a:pt x="26416" y="23777"/>
                </a:cubicBezTo>
                <a:cubicBezTo>
                  <a:pt x="34783" y="9261"/>
                  <a:pt x="43688" y="2572"/>
                  <a:pt x="53327" y="4538"/>
                </a:cubicBezTo>
                <a:cubicBezTo>
                  <a:pt x="63122" y="6538"/>
                  <a:pt x="73327" y="18950"/>
                  <a:pt x="83222" y="23738"/>
                </a:cubicBezTo>
                <a:cubicBezTo>
                  <a:pt x="96000" y="29927"/>
                  <a:pt x="109038" y="21455"/>
                  <a:pt x="120000" y="0"/>
                </a:cubicBezTo>
                <a:lnTo>
                  <a:pt x="120000" y="120000"/>
                </a:lnTo>
                <a:lnTo>
                  <a:pt x="0" y="119022"/>
                </a:lnTo>
                <a:close/>
              </a:path>
            </a:pathLst>
          </a:custGeom>
          <a:gradFill>
            <a:gsLst>
              <a:gs pos="0">
                <a:srgbClr val="12763B"/>
              </a:gs>
              <a:gs pos="100000">
                <a:srgbClr val="57C374"/>
              </a:gs>
            </a:gsLst>
            <a:lin ang="16064248" scaled="0"/>
          </a:gradFill>
          <a:ln>
            <a:noFill/>
          </a:ln>
        </p:spPr>
        <p:txBody>
          <a:bodyPr anchorCtr="0" anchor="ctr" bIns="76175" lIns="76175" rIns="76175" tIns="76175">
            <a:noAutofit/>
          </a:bodyPr>
          <a:lstStyle/>
          <a:p>
            <a:pPr indent="0" lvl="0" marL="0" marR="0" rtl="0" algn="ctr">
              <a:lnSpc>
                <a:spcPct val="90000"/>
              </a:lnSpc>
              <a:spcBef>
                <a:spcPts val="0"/>
              </a:spcBef>
              <a:buClr>
                <a:schemeClr val="dk1"/>
              </a:buClr>
              <a:buFont typeface="Arial"/>
              <a:buNone/>
            </a:pPr>
            <a:r>
              <a:t/>
            </a:r>
            <a:endParaRPr sz="2599">
              <a:solidFill>
                <a:srgbClr val="FFFFFF"/>
              </a:solidFill>
              <a:latin typeface="Arial"/>
              <a:ea typeface="Arial"/>
              <a:cs typeface="Arial"/>
              <a:sym typeface="Arial"/>
            </a:endParaRPr>
          </a:p>
        </p:txBody>
      </p:sp>
      <p:grpSp>
        <p:nvGrpSpPr>
          <p:cNvPr id="330" name="Shape 330"/>
          <p:cNvGrpSpPr/>
          <p:nvPr/>
        </p:nvGrpSpPr>
        <p:grpSpPr>
          <a:xfrm>
            <a:off x="10614901" y="3030971"/>
            <a:ext cx="1377387" cy="2082988"/>
            <a:chOff x="-1" y="0"/>
            <a:chExt cx="2755325" cy="4165977"/>
          </a:xfrm>
        </p:grpSpPr>
        <p:pic>
          <p:nvPicPr>
            <p:cNvPr id="331" name="Shape 331"/>
            <p:cNvPicPr preferRelativeResize="0"/>
            <p:nvPr/>
          </p:nvPicPr>
          <p:blipFill rotWithShape="1">
            <a:blip r:embed="rId3">
              <a:alphaModFix/>
            </a:blip>
            <a:srcRect b="0" l="0" r="0" t="0"/>
            <a:stretch/>
          </p:blipFill>
          <p:spPr>
            <a:xfrm rot="10800000">
              <a:off x="1154842" y="3565978"/>
              <a:ext cx="445799" cy="600000"/>
            </a:xfrm>
            <a:prstGeom prst="rect">
              <a:avLst/>
            </a:prstGeom>
            <a:noFill/>
            <a:ln>
              <a:noFill/>
            </a:ln>
            <a:effectLst>
              <a:outerShdw blurRad="711200" rotWithShape="0">
                <a:srgbClr val="000000">
                  <a:alpha val="74509"/>
                </a:srgbClr>
              </a:outerShdw>
            </a:effectLst>
          </p:spPr>
        </p:pic>
        <p:grpSp>
          <p:nvGrpSpPr>
            <p:cNvPr id="332" name="Shape 332"/>
            <p:cNvGrpSpPr/>
            <p:nvPr/>
          </p:nvGrpSpPr>
          <p:grpSpPr>
            <a:xfrm>
              <a:off x="-1" y="0"/>
              <a:ext cx="2755325" cy="3590099"/>
              <a:chOff x="0" y="0"/>
              <a:chExt cx="2755325" cy="3590099"/>
            </a:xfrm>
          </p:grpSpPr>
          <p:sp>
            <p:nvSpPr>
              <p:cNvPr id="333" name="Shape 333"/>
              <p:cNvSpPr/>
              <p:nvPr/>
            </p:nvSpPr>
            <p:spPr>
              <a:xfrm>
                <a:off x="0" y="0"/>
                <a:ext cx="1377599" cy="359009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334" name="Shape 334"/>
              <p:cNvSpPr/>
              <p:nvPr/>
            </p:nvSpPr>
            <p:spPr>
              <a:xfrm>
                <a:off x="1377725" y="0"/>
                <a:ext cx="1377599" cy="359009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335" name="Shape 335"/>
          <p:cNvGrpSpPr/>
          <p:nvPr/>
        </p:nvGrpSpPr>
        <p:grpSpPr>
          <a:xfrm>
            <a:off x="9960566" y="3751781"/>
            <a:ext cx="574732" cy="869188"/>
            <a:chOff x="-1" y="-1"/>
            <a:chExt cx="1149695" cy="1738377"/>
          </a:xfrm>
        </p:grpSpPr>
        <p:pic>
          <p:nvPicPr>
            <p:cNvPr id="336" name="Shape 336"/>
            <p:cNvPicPr preferRelativeResize="0"/>
            <p:nvPr/>
          </p:nvPicPr>
          <p:blipFill rotWithShape="1">
            <a:blip r:embed="rId4">
              <a:alphaModFix/>
            </a:blip>
            <a:srcRect b="0" l="0" r="0" t="0"/>
            <a:stretch/>
          </p:blipFill>
          <p:spPr>
            <a:xfrm rot="10800000">
              <a:off x="481914" y="1487875"/>
              <a:ext cx="185999" cy="250499"/>
            </a:xfrm>
            <a:prstGeom prst="rect">
              <a:avLst/>
            </a:prstGeom>
            <a:noFill/>
            <a:ln>
              <a:noFill/>
            </a:ln>
            <a:effectLst>
              <a:outerShdw blurRad="711200" rotWithShape="0">
                <a:srgbClr val="000000">
                  <a:alpha val="74509"/>
                </a:srgbClr>
              </a:outerShdw>
            </a:effectLst>
          </p:spPr>
        </p:pic>
        <p:grpSp>
          <p:nvGrpSpPr>
            <p:cNvPr id="337" name="Shape 337"/>
            <p:cNvGrpSpPr/>
            <p:nvPr/>
          </p:nvGrpSpPr>
          <p:grpSpPr>
            <a:xfrm>
              <a:off x="-1" y="-1"/>
              <a:ext cx="1149695" cy="1498199"/>
              <a:chOff x="0" y="0"/>
              <a:chExt cx="1149695" cy="1498199"/>
            </a:xfrm>
          </p:grpSpPr>
          <p:sp>
            <p:nvSpPr>
              <p:cNvPr id="338" name="Shape 338"/>
              <p:cNvSpPr/>
              <p:nvPr/>
            </p:nvSpPr>
            <p:spPr>
              <a:xfrm>
                <a:off x="0" y="0"/>
                <a:ext cx="574799" cy="149819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339" name="Shape 339"/>
              <p:cNvSpPr/>
              <p:nvPr/>
            </p:nvSpPr>
            <p:spPr>
              <a:xfrm>
                <a:off x="574895" y="0"/>
                <a:ext cx="574799" cy="149819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340" name="Shape 340"/>
          <p:cNvGrpSpPr/>
          <p:nvPr/>
        </p:nvGrpSpPr>
        <p:grpSpPr>
          <a:xfrm>
            <a:off x="898270" y="1621554"/>
            <a:ext cx="5836531" cy="4428850"/>
            <a:chOff x="0" y="0"/>
            <a:chExt cx="11675399" cy="8857700"/>
          </a:xfrm>
        </p:grpSpPr>
        <p:grpSp>
          <p:nvGrpSpPr>
            <p:cNvPr id="341" name="Shape 341"/>
            <p:cNvGrpSpPr/>
            <p:nvPr/>
          </p:nvGrpSpPr>
          <p:grpSpPr>
            <a:xfrm>
              <a:off x="0" y="0"/>
              <a:ext cx="11675399" cy="8791778"/>
              <a:chOff x="0" y="0"/>
              <a:chExt cx="11675399" cy="8791778"/>
            </a:xfrm>
          </p:grpSpPr>
          <p:sp>
            <p:nvSpPr>
              <p:cNvPr id="342" name="Shape 342"/>
              <p:cNvSpPr/>
              <p:nvPr/>
            </p:nvSpPr>
            <p:spPr>
              <a:xfrm>
                <a:off x="7316660" y="7640978"/>
                <a:ext cx="739199" cy="1150799"/>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3" name="Shape 343"/>
              <p:cNvSpPr/>
              <p:nvPr/>
            </p:nvSpPr>
            <p:spPr>
              <a:xfrm>
                <a:off x="3723194" y="7640978"/>
                <a:ext cx="757800" cy="1150799"/>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4" name="Shape 344"/>
              <p:cNvSpPr/>
              <p:nvPr/>
            </p:nvSpPr>
            <p:spPr>
              <a:xfrm>
                <a:off x="0" y="0"/>
                <a:ext cx="11675399" cy="5737800"/>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5" name="Shape 345"/>
              <p:cNvSpPr/>
              <p:nvPr/>
            </p:nvSpPr>
            <p:spPr>
              <a:xfrm>
                <a:off x="1206470" y="5733978"/>
                <a:ext cx="9853199" cy="208890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346" name="Shape 346"/>
            <p:cNvSpPr/>
            <p:nvPr/>
          </p:nvSpPr>
          <p:spPr>
            <a:xfrm>
              <a:off x="6867052" y="8190800"/>
              <a:ext cx="1516799" cy="666899"/>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7" name="Shape 347"/>
            <p:cNvSpPr/>
            <p:nvPr/>
          </p:nvSpPr>
          <p:spPr>
            <a:xfrm>
              <a:off x="3324407" y="8190800"/>
              <a:ext cx="1516799" cy="666899"/>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348" name="Shape 348"/>
          <p:cNvSpPr txBox="1"/>
          <p:nvPr>
            <p:ph type="title"/>
          </p:nvPr>
        </p:nvSpPr>
        <p:spPr>
          <a:xfrm>
            <a:off x="1217553" y="2027175"/>
            <a:ext cx="5223000" cy="2484899"/>
          </a:xfrm>
          <a:prstGeom prst="rect">
            <a:avLst/>
          </a:prstGeom>
          <a:noFill/>
          <a:ln>
            <a:noFill/>
          </a:ln>
        </p:spPr>
        <p:txBody>
          <a:bodyPr anchorCtr="0" anchor="ctr" bIns="91425" lIns="91425" rIns="91425" tIns="91425"/>
          <a:lstStyle>
            <a:lvl1pPr indent="0" lvl="0" marL="0" marR="0" rtl="0" algn="ctr">
              <a:lnSpc>
                <a:spcPct val="90000"/>
              </a:lnSpc>
              <a:spcBef>
                <a:spcPts val="0"/>
              </a:spcBef>
              <a:spcAft>
                <a:spcPts val="0"/>
              </a:spcAft>
              <a:buClr>
                <a:srgbClr val="E0C075"/>
              </a:buClr>
              <a:buFont typeface="Arial"/>
              <a:buNone/>
              <a:defRPr b="0" i="0" sz="3649" u="none" cap="none" strike="noStrike">
                <a:solidFill>
                  <a:srgbClr val="E0C075"/>
                </a:solidFill>
                <a:latin typeface="Arial"/>
                <a:ea typeface="Arial"/>
                <a:cs typeface="Arial"/>
                <a:sym typeface="Arial"/>
              </a:defRPr>
            </a:lvl1pPr>
            <a:lvl2pPr indent="101600" lvl="1"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2pPr>
            <a:lvl3pPr indent="215900" lvl="2"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3pPr>
            <a:lvl4pPr indent="330200" lvl="3"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4pPr>
            <a:lvl5pPr indent="444500" lvl="4"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5pPr>
            <a:lvl6pPr indent="558800" lvl="5"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6pPr>
            <a:lvl7pPr indent="673100" lvl="6"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7pPr>
            <a:lvl8pPr indent="787400" lvl="7"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8pPr>
            <a:lvl9pPr indent="901700" lvl="8"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9pPr>
          </a:lstStyle>
          <a:p/>
        </p:txBody>
      </p:sp>
      <p:sp>
        <p:nvSpPr>
          <p:cNvPr id="349" name="Shape 349"/>
          <p:cNvSpPr txBox="1"/>
          <p:nvPr>
            <p:ph idx="1" type="body"/>
          </p:nvPr>
        </p:nvSpPr>
        <p:spPr>
          <a:xfrm>
            <a:off x="1868630" y="4844626"/>
            <a:ext cx="4276500" cy="290700"/>
          </a:xfrm>
          <a:prstGeom prst="rect">
            <a:avLst/>
          </a:prstGeom>
          <a:noFill/>
          <a:ln>
            <a:noFill/>
          </a:ln>
        </p:spPr>
        <p:txBody>
          <a:bodyPr anchorCtr="0" anchor="ctr" bIns="91425" lIns="91425" rIns="91425" tIns="91425"/>
          <a:lstStyle>
            <a:lvl1pPr indent="0" lvl="0" marL="0" marR="0" rtl="0" algn="ctr">
              <a:lnSpc>
                <a:spcPct val="90000"/>
              </a:lnSpc>
              <a:spcBef>
                <a:spcPts val="0"/>
              </a:spcBef>
              <a:spcAft>
                <a:spcPts val="0"/>
              </a:spcAft>
              <a:buClr>
                <a:srgbClr val="4B3013"/>
              </a:buClr>
              <a:buFont typeface="Arial"/>
              <a:buNone/>
              <a:defRPr b="0" i="0" sz="2100" u="none" cap="none" strike="noStrike">
                <a:solidFill>
                  <a:srgbClr val="4B3013"/>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3400" u="none" cap="none" strike="noStrike">
                <a:solidFill>
                  <a:srgbClr val="FFFFFF"/>
                </a:solidFill>
                <a:latin typeface="Arial"/>
                <a:ea typeface="Arial"/>
                <a:cs typeface="Arial"/>
                <a:sym typeface="Arial"/>
              </a:defRPr>
            </a:lvl2pPr>
            <a:lvl3pPr indent="-149956" lvl="2" marL="791306" marR="0" rtl="0" algn="l">
              <a:lnSpc>
                <a:spcPct val="90000"/>
              </a:lnSpc>
              <a:spcBef>
                <a:spcPts val="1200"/>
              </a:spcBef>
              <a:spcAft>
                <a:spcPts val="0"/>
              </a:spcAft>
              <a:buClr>
                <a:srgbClr val="FFFFFF"/>
              </a:buClr>
              <a:buSzPct val="75000"/>
              <a:buFont typeface="Arial"/>
              <a:buChar char="•"/>
              <a:defRPr b="0" baseline="30000" i="0" sz="2800" u="none" cap="none" strike="noStrike">
                <a:solidFill>
                  <a:srgbClr val="FFFFFF"/>
                </a:solidFill>
                <a:latin typeface="Arial"/>
                <a:ea typeface="Arial"/>
                <a:cs typeface="Arial"/>
                <a:sym typeface="Arial"/>
              </a:defRPr>
            </a:lvl3pPr>
            <a:lvl4pPr indent="-192087" lvl="3" marL="1143000" marR="0" rtl="0" algn="l">
              <a:lnSpc>
                <a:spcPct val="90000"/>
              </a:lnSpc>
              <a:spcBef>
                <a:spcPts val="1500"/>
              </a:spcBef>
              <a:spcAft>
                <a:spcPts val="0"/>
              </a:spcAft>
              <a:buClr>
                <a:srgbClr val="FFFFFF"/>
              </a:buClr>
              <a:buSzPct val="75000"/>
              <a:buFont typeface="Arial"/>
              <a:buChar char="•"/>
              <a:defRPr b="0" baseline="30000" i="0" sz="2100" u="none" cap="none" strike="noStrike">
                <a:solidFill>
                  <a:srgbClr val="FFFFFF"/>
                </a:solidFill>
                <a:latin typeface="Arial"/>
                <a:ea typeface="Arial"/>
                <a:cs typeface="Arial"/>
                <a:sym typeface="Arial"/>
              </a:defRPr>
            </a:lvl4pPr>
            <a:lvl5pPr indent="-192087" lvl="4" marL="1524000" marR="0" rtl="0" algn="l">
              <a:lnSpc>
                <a:spcPct val="90000"/>
              </a:lnSpc>
              <a:spcBef>
                <a:spcPts val="1500"/>
              </a:spcBef>
              <a:spcAft>
                <a:spcPts val="0"/>
              </a:spcAft>
              <a:buClr>
                <a:srgbClr val="FFFFFF"/>
              </a:buClr>
              <a:buSzPct val="75000"/>
              <a:buFont typeface="Arial"/>
              <a:buChar char="•"/>
              <a:defRPr b="0" i="0" sz="2100" u="none" cap="none" strike="noStrike">
                <a:solidFill>
                  <a:srgbClr val="FFFFFF"/>
                </a:solidFill>
                <a:latin typeface="Arial"/>
                <a:ea typeface="Arial"/>
                <a:cs typeface="Arial"/>
                <a:sym typeface="Arial"/>
              </a:defRPr>
            </a:lvl5pPr>
            <a:lvl6pPr indent="5588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731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7874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017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350" name="Shape 350"/>
          <p:cNvSpPr/>
          <p:nvPr/>
        </p:nvSpPr>
        <p:spPr>
          <a:xfrm>
            <a:off x="12193338" y="-1050132"/>
            <a:ext cx="6381299" cy="90123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351" name="Shape 351"/>
          <p:cNvSpPr/>
          <p:nvPr/>
        </p:nvSpPr>
        <p:spPr>
          <a:xfrm>
            <a:off x="-6385792" y="-71684"/>
            <a:ext cx="6381299" cy="78477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352" name="Shape 352"/>
          <p:cNvSpPr/>
          <p:nvPr/>
        </p:nvSpPr>
        <p:spPr>
          <a:xfrm>
            <a:off x="-2013765" y="6858000"/>
            <a:ext cx="17501699" cy="817799"/>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353" name="Shape 353"/>
          <p:cNvSpPr txBox="1"/>
          <p:nvPr>
            <p:ph idx="12" type="sldNum"/>
          </p:nvPr>
        </p:nvSpPr>
        <p:spPr>
          <a:xfrm>
            <a:off x="5916023" y="6509742"/>
            <a:ext cx="347999" cy="328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buClr>
                <a:srgbClr val="FFFFFF"/>
              </a:buClr>
              <a:buSzPct val="25000"/>
              <a:buFont typeface="Helvetica Neue"/>
              <a:buNone/>
            </a:pPr>
            <a:fld id="{00000000-1234-1234-1234-123412341234}" type="slidenum">
              <a:rPr lang="en-US" sz="1200">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Dark">
    <p:bg>
      <p:bgPr>
        <a:solidFill>
          <a:srgbClr val="032750"/>
        </a:solidFill>
      </p:bgPr>
    </p:bg>
    <p:spTree>
      <p:nvGrpSpPr>
        <p:cNvPr id="2474" name="Shape 2474"/>
        <p:cNvGrpSpPr/>
        <p:nvPr/>
      </p:nvGrpSpPr>
      <p:grpSpPr>
        <a:xfrm>
          <a:off x="0" y="0"/>
          <a:ext cx="0" cy="0"/>
          <a:chOff x="0" y="0"/>
          <a:chExt cx="0" cy="0"/>
        </a:xfrm>
      </p:grpSpPr>
      <p:sp>
        <p:nvSpPr>
          <p:cNvPr id="2475" name="Shape 2475"/>
          <p:cNvSpPr/>
          <p:nvPr/>
        </p:nvSpPr>
        <p:spPr>
          <a:xfrm rot="5400000">
            <a:off x="-3027424" y="3027299"/>
            <a:ext cx="6858000" cy="803399"/>
          </a:xfrm>
          <a:custGeom>
            <a:pathLst>
              <a:path extrusionOk="0" h="120000" w="120000">
                <a:moveTo>
                  <a:pt x="0" y="120000"/>
                </a:moveTo>
                <a:lnTo>
                  <a:pt x="0" y="35309"/>
                </a:lnTo>
                <a:lnTo>
                  <a:pt x="56979" y="35309"/>
                </a:lnTo>
                <a:lnTo>
                  <a:pt x="60000" y="0"/>
                </a:lnTo>
                <a:lnTo>
                  <a:pt x="63020" y="35309"/>
                </a:lnTo>
                <a:lnTo>
                  <a:pt x="120000" y="35309"/>
                </a:lnTo>
                <a:lnTo>
                  <a:pt x="120000" y="120000"/>
                </a:lnTo>
                <a:close/>
              </a:path>
            </a:pathLst>
          </a:custGeom>
          <a:solidFill>
            <a:srgbClr val="53CEFF">
              <a:alpha val="14900"/>
            </a:srgbClr>
          </a:solidFill>
          <a:ln>
            <a:noFill/>
          </a:ln>
        </p:spPr>
        <p:txBody>
          <a:bodyPr anchorCtr="0" anchor="ctr" bIns="0" lIns="0" rIns="0" tIns="0">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2476" name="Shape 2476"/>
          <p:cNvSpPr txBox="1"/>
          <p:nvPr>
            <p:ph type="ctrTitle"/>
          </p:nvPr>
        </p:nvSpPr>
        <p:spPr>
          <a:xfrm>
            <a:off x="1139587" y="1899840"/>
            <a:ext cx="104133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A1E0"/>
              </a:buClr>
              <a:buFont typeface="Arial"/>
              <a:buNone/>
              <a:defRPr b="0" i="0" sz="6600" u="none" cap="none" strike="noStrike">
                <a:solidFill>
                  <a:srgbClr val="00A1E0"/>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77" name="Shape 2477"/>
          <p:cNvSpPr txBox="1"/>
          <p:nvPr>
            <p:ph idx="1" type="body"/>
          </p:nvPr>
        </p:nvSpPr>
        <p:spPr>
          <a:xfrm>
            <a:off x="1139587" y="4052678"/>
            <a:ext cx="104202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rgbClr val="CACDD0"/>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ker_slide_A">
    <p:bg>
      <p:bgPr>
        <a:solidFill>
          <a:srgbClr val="032750"/>
        </a:solidFill>
      </p:bgPr>
    </p:bg>
    <p:spTree>
      <p:nvGrpSpPr>
        <p:cNvPr id="2478" name="Shape 2478"/>
        <p:cNvGrpSpPr/>
        <p:nvPr/>
      </p:nvGrpSpPr>
      <p:grpSpPr>
        <a:xfrm>
          <a:off x="0" y="0"/>
          <a:ext cx="0" cy="0"/>
          <a:chOff x="0" y="0"/>
          <a:chExt cx="0" cy="0"/>
        </a:xfrm>
      </p:grpSpPr>
      <p:sp>
        <p:nvSpPr>
          <p:cNvPr id="2479" name="Shape 2479"/>
          <p:cNvSpPr/>
          <p:nvPr/>
        </p:nvSpPr>
        <p:spPr>
          <a:xfrm rot="-5400000">
            <a:off x="5932095" y="169401"/>
            <a:ext cx="4858500" cy="6519300"/>
          </a:xfrm>
          <a:custGeom>
            <a:pathLst>
              <a:path extrusionOk="0" h="120000" w="120000">
                <a:moveTo>
                  <a:pt x="120000" y="5657"/>
                </a:moveTo>
                <a:lnTo>
                  <a:pt x="120000" y="118660"/>
                </a:lnTo>
                <a:cubicBezTo>
                  <a:pt x="120000" y="119400"/>
                  <a:pt x="119195" y="120000"/>
                  <a:pt x="118202" y="120000"/>
                </a:cubicBezTo>
                <a:lnTo>
                  <a:pt x="1797" y="120000"/>
                </a:lnTo>
                <a:cubicBezTo>
                  <a:pt x="804" y="120000"/>
                  <a:pt x="0" y="119400"/>
                  <a:pt x="0" y="118660"/>
                </a:cubicBezTo>
                <a:lnTo>
                  <a:pt x="0" y="5657"/>
                </a:lnTo>
                <a:cubicBezTo>
                  <a:pt x="0" y="4917"/>
                  <a:pt x="804" y="4317"/>
                  <a:pt x="1797" y="4317"/>
                </a:cubicBezTo>
                <a:lnTo>
                  <a:pt x="55787" y="4317"/>
                </a:lnTo>
                <a:lnTo>
                  <a:pt x="60039" y="0"/>
                </a:lnTo>
                <a:lnTo>
                  <a:pt x="64290" y="4317"/>
                </a:lnTo>
                <a:lnTo>
                  <a:pt x="118202" y="4317"/>
                </a:lnTo>
                <a:cubicBezTo>
                  <a:pt x="119195" y="4317"/>
                  <a:pt x="120000" y="4917"/>
                  <a:pt x="120000" y="5657"/>
                </a:cubicBezTo>
                <a:close/>
              </a:path>
            </a:pathLst>
          </a:custGeom>
          <a:solidFill>
            <a:srgbClr val="148DD9"/>
          </a:solidFill>
          <a:ln>
            <a:noFill/>
          </a:ln>
        </p:spPr>
        <p:txBody>
          <a:bodyPr anchorCtr="0" anchor="ctr" bIns="0" lIns="0" rIns="0" tIns="0">
            <a:noAutofit/>
          </a:bodyPr>
          <a:lstStyle/>
          <a:p>
            <a:pPr indent="0" lvl="0" marL="0" marR="0" rtl="0" algn="l">
              <a:spcBef>
                <a:spcPts val="0"/>
              </a:spcBef>
              <a:spcAft>
                <a:spcPts val="0"/>
              </a:spcAft>
              <a:buNone/>
            </a:pPr>
            <a:r>
              <a:t/>
            </a:r>
            <a:endParaRPr sz="700">
              <a:solidFill>
                <a:srgbClr val="00A1E0"/>
              </a:solidFill>
              <a:latin typeface="Arial"/>
              <a:ea typeface="Arial"/>
              <a:cs typeface="Arial"/>
              <a:sym typeface="Arial"/>
            </a:endParaRPr>
          </a:p>
        </p:txBody>
      </p:sp>
      <p:sp>
        <p:nvSpPr>
          <p:cNvPr id="2480" name="Shape 2480"/>
          <p:cNvSpPr txBox="1"/>
          <p:nvPr>
            <p:ph type="ctrTitle"/>
          </p:nvPr>
        </p:nvSpPr>
        <p:spPr>
          <a:xfrm>
            <a:off x="5909478" y="1596787"/>
            <a:ext cx="51384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81" name="Shape 2481"/>
          <p:cNvSpPr txBox="1"/>
          <p:nvPr>
            <p:ph idx="1" type="body"/>
          </p:nvPr>
        </p:nvSpPr>
        <p:spPr>
          <a:xfrm>
            <a:off x="5909216" y="3678610"/>
            <a:ext cx="51456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482" name="Shape 2482"/>
          <p:cNvSpPr/>
          <p:nvPr/>
        </p:nvSpPr>
        <p:spPr>
          <a:xfrm>
            <a:off x="5336275" y="999699"/>
            <a:ext cx="6284700" cy="4858500"/>
          </a:xfrm>
          <a:prstGeom prst="roundRect">
            <a:avLst>
              <a:gd fmla="val 1498" name="adj"/>
            </a:avLst>
          </a:prstGeom>
          <a:solidFill>
            <a:srgbClr val="53CEFF">
              <a:alpha val="14900"/>
            </a:srgbClr>
          </a:solidFill>
          <a:ln>
            <a:noFill/>
          </a:ln>
        </p:spPr>
        <p:txBody>
          <a:bodyPr anchorCtr="0" anchor="ctr" bIns="0" lIns="0" rIns="0" tIns="0">
            <a:noAutofit/>
          </a:bodyPr>
          <a:lstStyle/>
          <a:p>
            <a:pPr indent="0" lvl="0" marL="0" marR="0" rtl="0" algn="l">
              <a:spcBef>
                <a:spcPts val="0"/>
              </a:spcBef>
              <a:buNone/>
            </a:pPr>
            <a:r>
              <a:t/>
            </a:r>
            <a:endParaRPr sz="700">
              <a:solidFill>
                <a:schemeClr val="dk1"/>
              </a:solidFill>
              <a:latin typeface="Arial"/>
              <a:ea typeface="Arial"/>
              <a:cs typeface="Arial"/>
              <a:sym typeface="Arial"/>
            </a:endParaRPr>
          </a:p>
        </p:txBody>
      </p:sp>
      <p:sp>
        <p:nvSpPr>
          <p:cNvPr id="2483" name="Shape 2483"/>
          <p:cNvSpPr/>
          <p:nvPr/>
        </p:nvSpPr>
        <p:spPr>
          <a:xfrm rot="-5400000">
            <a:off x="5034717" y="3304773"/>
            <a:ext cx="358200" cy="245100"/>
          </a:xfrm>
          <a:prstGeom prst="triangle">
            <a:avLst>
              <a:gd fmla="val 50000" name="adj"/>
            </a:avLst>
          </a:prstGeom>
          <a:solidFill>
            <a:srgbClr val="53CEFF">
              <a:alpha val="14900"/>
            </a:srgbClr>
          </a:solidFill>
          <a:ln>
            <a:noFill/>
          </a:ln>
        </p:spPr>
        <p:txBody>
          <a:bodyPr anchorCtr="0" anchor="ctr" bIns="0" lIns="0" rIns="0" tIns="0">
            <a:noAutofit/>
          </a:bodyPr>
          <a:lstStyle/>
          <a:p>
            <a:pPr indent="0" lvl="0" marL="0" marR="0" rtl="0" algn="l">
              <a:spcBef>
                <a:spcPts val="0"/>
              </a:spcBef>
              <a:buNone/>
            </a:pPr>
            <a:r>
              <a:t/>
            </a:r>
            <a:endParaRPr sz="700">
              <a:solidFill>
                <a:schemeClr val="dk1"/>
              </a:solidFill>
              <a:latin typeface="Arial"/>
              <a:ea typeface="Arial"/>
              <a:cs typeface="Arial"/>
              <a:sym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ker_slide_B">
    <p:bg>
      <p:bgPr>
        <a:solidFill>
          <a:schemeClr val="lt1"/>
        </a:solidFill>
      </p:bgPr>
    </p:bg>
    <p:spTree>
      <p:nvGrpSpPr>
        <p:cNvPr id="2484" name="Shape 2484"/>
        <p:cNvGrpSpPr/>
        <p:nvPr/>
      </p:nvGrpSpPr>
      <p:grpSpPr>
        <a:xfrm>
          <a:off x="0" y="0"/>
          <a:ext cx="0" cy="0"/>
          <a:chOff x="0" y="0"/>
          <a:chExt cx="0" cy="0"/>
        </a:xfrm>
      </p:grpSpPr>
      <p:sp>
        <p:nvSpPr>
          <p:cNvPr id="2485" name="Shape 2485"/>
          <p:cNvSpPr/>
          <p:nvPr/>
        </p:nvSpPr>
        <p:spPr>
          <a:xfrm>
            <a:off x="5336275" y="999699"/>
            <a:ext cx="6284700" cy="4858500"/>
          </a:xfrm>
          <a:prstGeom prst="roundRect">
            <a:avLst>
              <a:gd fmla="val 1498" name="adj"/>
            </a:avLst>
          </a:prstGeom>
          <a:solidFill>
            <a:schemeClr val="lt2">
              <a:alpha val="49800"/>
            </a:schemeClr>
          </a:solidFill>
          <a:ln>
            <a:noFill/>
          </a:ln>
        </p:spPr>
        <p:txBody>
          <a:bodyPr anchorCtr="0" anchor="ctr" bIns="0" lIns="0" rIns="0" tIns="0">
            <a:noAutofit/>
          </a:bodyPr>
          <a:lstStyle/>
          <a:p>
            <a:pPr indent="0" lvl="0" marL="0" marR="0" rtl="0" algn="l">
              <a:spcBef>
                <a:spcPts val="0"/>
              </a:spcBef>
              <a:buNone/>
            </a:pPr>
            <a:r>
              <a:t/>
            </a:r>
            <a:endParaRPr sz="700">
              <a:solidFill>
                <a:schemeClr val="dk1"/>
              </a:solidFill>
              <a:latin typeface="Arial"/>
              <a:ea typeface="Arial"/>
              <a:cs typeface="Arial"/>
              <a:sym typeface="Arial"/>
            </a:endParaRPr>
          </a:p>
        </p:txBody>
      </p:sp>
      <p:sp>
        <p:nvSpPr>
          <p:cNvPr id="2486" name="Shape 2486"/>
          <p:cNvSpPr/>
          <p:nvPr/>
        </p:nvSpPr>
        <p:spPr>
          <a:xfrm>
            <a:off x="5336275" y="999699"/>
            <a:ext cx="6284700" cy="4858500"/>
          </a:xfrm>
          <a:prstGeom prst="roundRect">
            <a:avLst>
              <a:gd fmla="val 1498" name="adj"/>
            </a:avLst>
          </a:prstGeom>
          <a:solidFill>
            <a:schemeClr val="lt2">
              <a:alpha val="49800"/>
            </a:schemeClr>
          </a:solidFill>
          <a:ln>
            <a:noFill/>
          </a:ln>
        </p:spPr>
        <p:txBody>
          <a:bodyPr anchorCtr="0" anchor="ctr" bIns="0" lIns="0" rIns="0" tIns="0">
            <a:noAutofit/>
          </a:bodyPr>
          <a:lstStyle/>
          <a:p>
            <a:pPr indent="0" lvl="0" marL="0" marR="0" rtl="0" algn="l">
              <a:spcBef>
                <a:spcPts val="0"/>
              </a:spcBef>
              <a:buNone/>
            </a:pPr>
            <a:r>
              <a:t/>
            </a:r>
            <a:endParaRPr sz="700">
              <a:solidFill>
                <a:schemeClr val="dk1"/>
              </a:solidFill>
              <a:latin typeface="Arial"/>
              <a:ea typeface="Arial"/>
              <a:cs typeface="Arial"/>
              <a:sym typeface="Arial"/>
            </a:endParaRPr>
          </a:p>
        </p:txBody>
      </p:sp>
      <p:sp>
        <p:nvSpPr>
          <p:cNvPr id="2487" name="Shape 2487"/>
          <p:cNvSpPr/>
          <p:nvPr/>
        </p:nvSpPr>
        <p:spPr>
          <a:xfrm>
            <a:off x="5335587" y="1000125"/>
            <a:ext cx="6285000" cy="4857900"/>
          </a:xfrm>
          <a:prstGeom prst="roundRect">
            <a:avLst>
              <a:gd fmla="val 1500" name="adj"/>
            </a:avLst>
          </a:prstGeom>
          <a:solidFill>
            <a:schemeClr val="lt2">
              <a:alpha val="49800"/>
            </a:schemeClr>
          </a:solidFill>
          <a:ln>
            <a:noFill/>
          </a:ln>
        </p:spPr>
        <p:txBody>
          <a:bodyPr anchorCtr="0" anchor="ctr" bIns="0" lIns="0" rIns="0" tIns="0">
            <a:noAutofit/>
          </a:bodyPr>
          <a:lstStyle/>
          <a:p>
            <a:pPr indent="0" lvl="0" marL="0" marR="0" rtl="0" algn="l">
              <a:spcBef>
                <a:spcPts val="0"/>
              </a:spcBef>
              <a:buNone/>
            </a:pPr>
            <a:r>
              <a:t/>
            </a:r>
            <a:endParaRPr sz="700">
              <a:solidFill>
                <a:schemeClr val="dk1"/>
              </a:solidFill>
              <a:latin typeface="Arial"/>
              <a:ea typeface="Arial"/>
              <a:cs typeface="Arial"/>
              <a:sym typeface="Arial"/>
            </a:endParaRPr>
          </a:p>
        </p:txBody>
      </p:sp>
      <p:sp>
        <p:nvSpPr>
          <p:cNvPr id="2488" name="Shape 2488"/>
          <p:cNvSpPr/>
          <p:nvPr/>
        </p:nvSpPr>
        <p:spPr>
          <a:xfrm rot="-5400000">
            <a:off x="5033962" y="3305150"/>
            <a:ext cx="358800" cy="244500"/>
          </a:xfrm>
          <a:prstGeom prst="triangle">
            <a:avLst>
              <a:gd fmla="val 50000" name="adj"/>
            </a:avLst>
          </a:prstGeom>
          <a:solidFill>
            <a:schemeClr val="lt2">
              <a:alpha val="49800"/>
            </a:schemeClr>
          </a:solidFill>
          <a:ln>
            <a:noFill/>
          </a:ln>
        </p:spPr>
        <p:txBody>
          <a:bodyPr anchorCtr="0" anchor="ctr" bIns="0" lIns="0" rIns="0" tIns="0">
            <a:noAutofit/>
          </a:bodyPr>
          <a:lstStyle/>
          <a:p>
            <a:pPr indent="0" lvl="0" marL="0" marR="0" rtl="0" algn="l">
              <a:spcBef>
                <a:spcPts val="0"/>
              </a:spcBef>
              <a:buNone/>
            </a:pPr>
            <a:r>
              <a:t/>
            </a:r>
            <a:endParaRPr sz="700">
              <a:solidFill>
                <a:schemeClr val="dk1"/>
              </a:solidFill>
              <a:latin typeface="Arial"/>
              <a:ea typeface="Arial"/>
              <a:cs typeface="Arial"/>
              <a:sym typeface="Arial"/>
            </a:endParaRPr>
          </a:p>
        </p:txBody>
      </p:sp>
      <p:sp>
        <p:nvSpPr>
          <p:cNvPr id="2489" name="Shape 2489"/>
          <p:cNvSpPr txBox="1"/>
          <p:nvPr>
            <p:ph type="ctrTitle"/>
          </p:nvPr>
        </p:nvSpPr>
        <p:spPr>
          <a:xfrm>
            <a:off x="5909478" y="1596787"/>
            <a:ext cx="51384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Arial"/>
              <a:buNone/>
              <a:defRPr b="0" i="0" sz="54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90" name="Shape 2490"/>
          <p:cNvSpPr txBox="1"/>
          <p:nvPr>
            <p:ph idx="1" type="body"/>
          </p:nvPr>
        </p:nvSpPr>
        <p:spPr>
          <a:xfrm>
            <a:off x="5909216" y="3689192"/>
            <a:ext cx="51456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491" name="Shape 2491"/>
          <p:cNvSpPr/>
          <p:nvPr/>
        </p:nvSpPr>
        <p:spPr>
          <a:xfrm rot="-5400000">
            <a:off x="5034717" y="3304773"/>
            <a:ext cx="358200" cy="245100"/>
          </a:xfrm>
          <a:prstGeom prst="triangle">
            <a:avLst>
              <a:gd fmla="val 50000" name="adj"/>
            </a:avLst>
          </a:prstGeom>
          <a:solidFill>
            <a:schemeClr val="lt2">
              <a:alpha val="49800"/>
            </a:schemeClr>
          </a:solidFill>
          <a:ln>
            <a:noFill/>
          </a:ln>
        </p:spPr>
        <p:txBody>
          <a:bodyPr anchorCtr="0" anchor="ctr" bIns="0" lIns="0" rIns="0" tIns="0">
            <a:noAutofit/>
          </a:bodyPr>
          <a:lstStyle/>
          <a:p>
            <a:pPr indent="0" lvl="0" marL="0" marR="0" rtl="0" algn="l">
              <a:spcBef>
                <a:spcPts val="0"/>
              </a:spcBef>
              <a:buNone/>
            </a:pPr>
            <a:r>
              <a:t/>
            </a:r>
            <a:endParaRPr sz="700">
              <a:solidFill>
                <a:schemeClr val="dk1"/>
              </a:solidFill>
              <a:latin typeface="Arial"/>
              <a:ea typeface="Arial"/>
              <a:cs typeface="Arial"/>
              <a:sym typeface="Arial"/>
            </a:endParaRPr>
          </a:p>
        </p:txBody>
      </p:sp>
      <p:sp>
        <p:nvSpPr>
          <p:cNvPr id="2492" name="Shape 2492"/>
          <p:cNvSpPr/>
          <p:nvPr/>
        </p:nvSpPr>
        <p:spPr>
          <a:xfrm rot="-5400000">
            <a:off x="5034717" y="3304773"/>
            <a:ext cx="358200" cy="245100"/>
          </a:xfrm>
          <a:prstGeom prst="triangle">
            <a:avLst>
              <a:gd fmla="val 50000" name="adj"/>
            </a:avLst>
          </a:prstGeom>
          <a:solidFill>
            <a:schemeClr val="lt2">
              <a:alpha val="49800"/>
            </a:schemeClr>
          </a:solidFill>
          <a:ln>
            <a:noFill/>
          </a:ln>
        </p:spPr>
        <p:txBody>
          <a:bodyPr anchorCtr="0" anchor="ctr" bIns="0" lIns="0" rIns="0" tIns="0">
            <a:noAutofit/>
          </a:bodyPr>
          <a:lstStyle/>
          <a:p>
            <a:pPr indent="0" lvl="0" marL="0" marR="0" rtl="0" algn="l">
              <a:spcBef>
                <a:spcPts val="0"/>
              </a:spcBef>
              <a:buNone/>
            </a:pPr>
            <a:r>
              <a:t/>
            </a:r>
            <a:endParaRPr sz="700">
              <a:solidFill>
                <a:schemeClr val="dk1"/>
              </a:solidFill>
              <a:latin typeface="Arial"/>
              <a:ea typeface="Arial"/>
              <a:cs typeface="Arial"/>
              <a:sym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B">
    <p:bg>
      <p:bgPr>
        <a:solidFill>
          <a:srgbClr val="032750"/>
        </a:solidFill>
      </p:bgPr>
    </p:bg>
    <p:spTree>
      <p:nvGrpSpPr>
        <p:cNvPr id="2493" name="Shape 2493"/>
        <p:cNvGrpSpPr/>
        <p:nvPr/>
      </p:nvGrpSpPr>
      <p:grpSpPr>
        <a:xfrm>
          <a:off x="0" y="0"/>
          <a:ext cx="0" cy="0"/>
          <a:chOff x="0" y="0"/>
          <a:chExt cx="0" cy="0"/>
        </a:xfrm>
      </p:grpSpPr>
      <p:pic>
        <p:nvPicPr>
          <p:cNvPr descr="Salesforce Logo.png" id="2494" name="Shape 2494"/>
          <p:cNvPicPr preferRelativeResize="0"/>
          <p:nvPr/>
        </p:nvPicPr>
        <p:blipFill rotWithShape="1">
          <a:blip r:embed="rId2">
            <a:alphaModFix/>
          </a:blip>
          <a:srcRect b="0" l="0" r="0" t="0"/>
          <a:stretch/>
        </p:blipFill>
        <p:spPr>
          <a:xfrm>
            <a:off x="11010900" y="6091237"/>
            <a:ext cx="617400" cy="431700"/>
          </a:xfrm>
          <a:prstGeom prst="rect">
            <a:avLst/>
          </a:prstGeom>
          <a:noFill/>
          <a:ln>
            <a:noFill/>
          </a:ln>
        </p:spPr>
      </p:pic>
      <p:sp>
        <p:nvSpPr>
          <p:cNvPr id="2495" name="Shape 2495"/>
          <p:cNvSpPr/>
          <p:nvPr/>
        </p:nvSpPr>
        <p:spPr>
          <a:xfrm>
            <a:off x="1" y="0"/>
            <a:ext cx="12188700" cy="4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B">
    <p:spTree>
      <p:nvGrpSpPr>
        <p:cNvPr id="2496" name="Shape 2496"/>
        <p:cNvGrpSpPr/>
        <p:nvPr/>
      </p:nvGrpSpPr>
      <p:grpSpPr>
        <a:xfrm>
          <a:off x="0" y="0"/>
          <a:ext cx="0" cy="0"/>
          <a:chOff x="0" y="0"/>
          <a:chExt cx="0" cy="0"/>
        </a:xfrm>
      </p:grpSpPr>
      <p:sp>
        <p:nvSpPr>
          <p:cNvPr id="2497" name="Shape 2497"/>
          <p:cNvSpPr/>
          <p:nvPr>
            <p:ph idx="2" type="pic"/>
          </p:nvPr>
        </p:nvSpPr>
        <p:spPr>
          <a:xfrm>
            <a:off x="-7681" y="0"/>
            <a:ext cx="12204300" cy="38100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98" name="Shape 2498"/>
          <p:cNvSpPr txBox="1"/>
          <p:nvPr>
            <p:ph type="title"/>
          </p:nvPr>
        </p:nvSpPr>
        <p:spPr>
          <a:xfrm>
            <a:off x="576072" y="3922776"/>
            <a:ext cx="110460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499" name="Shape 2499"/>
          <p:cNvSpPr/>
          <p:nvPr>
            <p:ph idx="3" type="pic"/>
          </p:nvPr>
        </p:nvSpPr>
        <p:spPr>
          <a:xfrm>
            <a:off x="573089" y="2816351"/>
            <a:ext cx="1793700" cy="1216199"/>
          </a:xfrm>
          <a:prstGeom prst="rect">
            <a:avLst/>
          </a:prstGeom>
          <a:solidFill>
            <a:schemeClr val="lt1"/>
          </a:solidFill>
          <a:ln>
            <a:noFill/>
          </a:ln>
          <a:effectLst>
            <a:outerShdw blurRad="508000" rotWithShape="0" algn="ctr" dir="2700000" dist="165100">
              <a:srgbClr val="000000">
                <a:alpha val="11760"/>
              </a:srgbClr>
            </a:outerShdw>
          </a:effectLst>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2000" u="none" cap="none" strike="noStrike">
                <a:solidFill>
                  <a:srgbClr val="FFFFFF"/>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00" name="Shape 2500"/>
          <p:cNvSpPr txBox="1"/>
          <p:nvPr>
            <p:ph idx="1" type="body"/>
          </p:nvPr>
        </p:nvSpPr>
        <p:spPr>
          <a:xfrm>
            <a:off x="576072" y="5047487"/>
            <a:ext cx="11046000" cy="12162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ank You_slide">
    <p:bg>
      <p:bgPr>
        <a:solidFill>
          <a:srgbClr val="032750"/>
        </a:solidFill>
      </p:bgPr>
    </p:bg>
    <p:spTree>
      <p:nvGrpSpPr>
        <p:cNvPr id="2501" name="Shape 2501"/>
        <p:cNvGrpSpPr/>
        <p:nvPr/>
      </p:nvGrpSpPr>
      <p:grpSpPr>
        <a:xfrm>
          <a:off x="0" y="0"/>
          <a:ext cx="0" cy="0"/>
          <a:chOff x="0" y="0"/>
          <a:chExt cx="0" cy="0"/>
        </a:xfrm>
      </p:grpSpPr>
      <p:sp>
        <p:nvSpPr>
          <p:cNvPr id="2502" name="Shape 2502"/>
          <p:cNvSpPr/>
          <p:nvPr/>
        </p:nvSpPr>
        <p:spPr>
          <a:xfrm>
            <a:off x="2830513" y="2051050"/>
            <a:ext cx="6527700" cy="27558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r>
              <a:rPr lang="en-US" sz="8800">
                <a:solidFill>
                  <a:schemeClr val="lt1"/>
                </a:solidFill>
                <a:latin typeface="Arial"/>
                <a:ea typeface="Arial"/>
                <a:cs typeface="Arial"/>
                <a:sym typeface="Arial"/>
              </a:rPr>
              <a:t>thank y   u</a:t>
            </a:r>
          </a:p>
        </p:txBody>
      </p:sp>
      <p:sp>
        <p:nvSpPr>
          <p:cNvPr id="2503" name="Shape 2503"/>
          <p:cNvSpPr/>
          <p:nvPr/>
        </p:nvSpPr>
        <p:spPr>
          <a:xfrm>
            <a:off x="7216939" y="3302405"/>
            <a:ext cx="814800" cy="574200"/>
          </a:xfrm>
          <a:custGeom>
            <a:pathLst>
              <a:path extrusionOk="0" h="120000" w="120000">
                <a:moveTo>
                  <a:pt x="8111" y="33215"/>
                </a:moveTo>
                <a:cubicBezTo>
                  <a:pt x="8111" y="37912"/>
                  <a:pt x="8774" y="42385"/>
                  <a:pt x="10022" y="46467"/>
                </a:cubicBezTo>
                <a:cubicBezTo>
                  <a:pt x="4016" y="51444"/>
                  <a:pt x="0" y="60782"/>
                  <a:pt x="0" y="71463"/>
                </a:cubicBezTo>
                <a:cubicBezTo>
                  <a:pt x="0" y="87455"/>
                  <a:pt x="8969" y="100372"/>
                  <a:pt x="20045" y="100372"/>
                </a:cubicBezTo>
                <a:cubicBezTo>
                  <a:pt x="21449" y="100372"/>
                  <a:pt x="22814" y="100149"/>
                  <a:pt x="24140" y="99757"/>
                </a:cubicBezTo>
                <a:cubicBezTo>
                  <a:pt x="27182" y="111556"/>
                  <a:pt x="35099" y="119944"/>
                  <a:pt x="44380" y="119944"/>
                </a:cubicBezTo>
                <a:cubicBezTo>
                  <a:pt x="53311" y="119944"/>
                  <a:pt x="60955" y="112171"/>
                  <a:pt x="64231" y="101155"/>
                </a:cubicBezTo>
                <a:cubicBezTo>
                  <a:pt x="66727" y="102889"/>
                  <a:pt x="69535" y="103895"/>
                  <a:pt x="72499" y="103895"/>
                </a:cubicBezTo>
                <a:cubicBezTo>
                  <a:pt x="79597" y="103895"/>
                  <a:pt x="85758" y="98303"/>
                  <a:pt x="89034" y="90027"/>
                </a:cubicBezTo>
                <a:cubicBezTo>
                  <a:pt x="90672" y="90531"/>
                  <a:pt x="92349" y="90754"/>
                  <a:pt x="94104" y="90754"/>
                </a:cubicBezTo>
                <a:cubicBezTo>
                  <a:pt x="108378" y="90754"/>
                  <a:pt x="119961" y="74091"/>
                  <a:pt x="119961" y="53513"/>
                </a:cubicBezTo>
                <a:cubicBezTo>
                  <a:pt x="119961" y="32935"/>
                  <a:pt x="108378" y="16216"/>
                  <a:pt x="94104" y="16216"/>
                </a:cubicBezTo>
                <a:cubicBezTo>
                  <a:pt x="90399" y="16216"/>
                  <a:pt x="86850" y="17390"/>
                  <a:pt x="83652" y="19403"/>
                </a:cubicBezTo>
                <a:cubicBezTo>
                  <a:pt x="79987" y="10065"/>
                  <a:pt x="73045" y="3746"/>
                  <a:pt x="65128" y="3746"/>
                </a:cubicBezTo>
                <a:cubicBezTo>
                  <a:pt x="59200" y="3746"/>
                  <a:pt x="53818" y="7325"/>
                  <a:pt x="49918" y="13084"/>
                </a:cubicBezTo>
                <a:cubicBezTo>
                  <a:pt x="45667" y="5144"/>
                  <a:pt x="38960" y="0"/>
                  <a:pt x="31394" y="0"/>
                </a:cubicBezTo>
                <a:cubicBezTo>
                  <a:pt x="18524" y="0"/>
                  <a:pt x="8111" y="14874"/>
                  <a:pt x="8111" y="33215"/>
                </a:cubicBezTo>
              </a:path>
            </a:pathLst>
          </a:custGeom>
          <a:solidFill>
            <a:srgbClr val="158BD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504" name="Shape 2504"/>
          <p:cNvSpPr/>
          <p:nvPr/>
        </p:nvSpPr>
        <p:spPr>
          <a:xfrm>
            <a:off x="1" y="0"/>
            <a:ext cx="12188700" cy="4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rawing Guides">
    <p:spTree>
      <p:nvGrpSpPr>
        <p:cNvPr id="2505" name="Shape 2505"/>
        <p:cNvGrpSpPr/>
        <p:nvPr/>
      </p:nvGrpSpPr>
      <p:grpSpPr>
        <a:xfrm>
          <a:off x="0" y="0"/>
          <a:ext cx="0" cy="0"/>
          <a:chOff x="0" y="0"/>
          <a:chExt cx="0" cy="0"/>
        </a:xfrm>
      </p:grpSpPr>
      <p:cxnSp>
        <p:nvCxnSpPr>
          <p:cNvPr id="2506" name="Shape 2506"/>
          <p:cNvCxnSpPr/>
          <p:nvPr/>
        </p:nvCxnSpPr>
        <p:spPr>
          <a:xfrm>
            <a:off x="581025" y="0"/>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2507" name="Shape 2507"/>
          <p:cNvCxnSpPr/>
          <p:nvPr/>
        </p:nvCxnSpPr>
        <p:spPr>
          <a:xfrm>
            <a:off x="11618913" y="-1587"/>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2508" name="Shape 2508"/>
          <p:cNvCxnSpPr/>
          <p:nvPr/>
        </p:nvCxnSpPr>
        <p:spPr>
          <a:xfrm rot="10800000">
            <a:off x="6094350" y="-102067"/>
            <a:ext cx="0" cy="12188700"/>
          </a:xfrm>
          <a:prstGeom prst="straightConnector1">
            <a:avLst/>
          </a:prstGeom>
          <a:noFill/>
          <a:ln cap="flat" cmpd="sng" w="9525">
            <a:solidFill>
              <a:schemeClr val="accent5"/>
            </a:solidFill>
            <a:prstDash val="solid"/>
            <a:round/>
            <a:headEnd len="med" w="med" type="none"/>
            <a:tailEnd len="med" w="med" type="none"/>
          </a:ln>
        </p:spPr>
      </p:cxnSp>
      <p:cxnSp>
        <p:nvCxnSpPr>
          <p:cNvPr id="2509" name="Shape 2509"/>
          <p:cNvCxnSpPr/>
          <p:nvPr/>
        </p:nvCxnSpPr>
        <p:spPr>
          <a:xfrm rot="10800000">
            <a:off x="6094350" y="-4336399"/>
            <a:ext cx="0" cy="12188700"/>
          </a:xfrm>
          <a:prstGeom prst="straightConnector1">
            <a:avLst/>
          </a:prstGeom>
          <a:noFill/>
          <a:ln cap="flat" cmpd="sng" w="19050">
            <a:solidFill>
              <a:schemeClr val="accent5"/>
            </a:solidFill>
            <a:prstDash val="solid"/>
            <a:round/>
            <a:headEnd len="med" w="med" type="none"/>
            <a:tailEnd len="med" w="med" type="none"/>
          </a:ln>
        </p:spPr>
      </p:cxnSp>
      <p:sp>
        <p:nvSpPr>
          <p:cNvPr id="2510" name="Shape 2510"/>
          <p:cNvSpPr/>
          <p:nvPr/>
        </p:nvSpPr>
        <p:spPr>
          <a:xfrm>
            <a:off x="7115175" y="2289701"/>
            <a:ext cx="4434000" cy="35385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SzPct val="25000"/>
              <a:buNone/>
            </a:pPr>
            <a:r>
              <a:rPr b="1" lang="en-US" sz="1600">
                <a:solidFill>
                  <a:srgbClr val="00A1E0"/>
                </a:solidFill>
                <a:latin typeface="Arial"/>
                <a:ea typeface="Arial"/>
                <a:cs typeface="Arial"/>
                <a:sym typeface="Arial"/>
              </a:rPr>
              <a:t>Realigning Guides</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Guides can can easily be bumped and moved accidentally.  </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This slide layout show you how to reset your guides. </a:t>
            </a:r>
          </a:p>
          <a:p>
            <a:pPr indent="0" lvl="0" marL="0" marR="0" rtl="0" algn="l">
              <a:spcBef>
                <a:spcPts val="800"/>
              </a:spcBef>
              <a:spcAft>
                <a:spcPts val="0"/>
              </a:spcAft>
              <a:buSzPct val="25000"/>
              <a:buNone/>
            </a:pPr>
            <a:r>
              <a:rPr b="1" lang="en-US" sz="1200">
                <a:solidFill>
                  <a:schemeClr val="accent2"/>
                </a:solidFill>
                <a:latin typeface="Arial"/>
                <a:ea typeface="Arial"/>
                <a:cs typeface="Arial"/>
                <a:sym typeface="Arial"/>
              </a:rPr>
              <a:t>NOTE: </a:t>
            </a:r>
            <a:r>
              <a:rPr lang="en-US" sz="1200">
                <a:solidFill>
                  <a:schemeClr val="accent2"/>
                </a:solidFill>
                <a:latin typeface="Arial"/>
                <a:ea typeface="Arial"/>
                <a:cs typeface="Arial"/>
                <a:sym typeface="Arial"/>
              </a:rPr>
              <a:t>When working on any older deck, be sure to check and ensure that the guides in your deck are set.</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Turn on your guides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Insert a new slide the using the Guide Layout slide option.</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Do your guides align with the orange lines in the new slide?  </a:t>
            </a:r>
            <a:r>
              <a:rPr lang="en-US" sz="1200">
                <a:solidFill>
                  <a:schemeClr val="accent2"/>
                </a:solidFill>
                <a:latin typeface="Arial"/>
                <a:ea typeface="Arial"/>
                <a:cs typeface="Arial"/>
                <a:sym typeface="Arial"/>
              </a:rPr>
              <a:t>If yes, your guides are set, if not, proceed then realign each of the lines to line up with the lines shown on this page.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Once guides are reset, delete the Guide Layout Slide</a:t>
            </a:r>
          </a:p>
          <a:p>
            <a:pPr indent="0" lvl="0" marL="0" marR="0" rtl="0" algn="l">
              <a:spcBef>
                <a:spcPts val="800"/>
              </a:spcBef>
              <a:spcAft>
                <a:spcPts val="0"/>
              </a:spcAft>
              <a:buNone/>
            </a:pPr>
            <a:r>
              <a:t/>
            </a:r>
            <a:endParaRPr sz="1300">
              <a:solidFill>
                <a:schemeClr val="accent2"/>
              </a:solidFill>
              <a:latin typeface="Arial"/>
              <a:ea typeface="Arial"/>
              <a:cs typeface="Arial"/>
              <a:sym typeface="Arial"/>
            </a:endParaRPr>
          </a:p>
          <a:p>
            <a:pPr indent="0" lvl="0" marL="0" marR="0" rtl="0" algn="l">
              <a:spcBef>
                <a:spcPts val="800"/>
              </a:spcBef>
              <a:buNone/>
            </a:pPr>
            <a:r>
              <a:t/>
            </a:r>
            <a:endParaRPr sz="1300">
              <a:solidFill>
                <a:schemeClr val="accent2"/>
              </a:solidFill>
              <a:latin typeface="Arial"/>
              <a:ea typeface="Arial"/>
              <a:cs typeface="Arial"/>
              <a:sym typeface="Arial"/>
            </a:endParaRPr>
          </a:p>
        </p:txBody>
      </p:sp>
      <p:sp>
        <p:nvSpPr>
          <p:cNvPr id="2511" name="Shape 2511"/>
          <p:cNvSpPr/>
          <p:nvPr/>
        </p:nvSpPr>
        <p:spPr>
          <a:xfrm flipH="1" rot="8100000">
            <a:off x="11244263" y="1764999"/>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2" name="Shape 2512"/>
          <p:cNvSpPr/>
          <p:nvPr/>
        </p:nvSpPr>
        <p:spPr>
          <a:xfrm rot="-8100000">
            <a:off x="580403" y="1764999"/>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3" name="Shape 2513"/>
          <p:cNvSpPr/>
          <p:nvPr/>
        </p:nvSpPr>
        <p:spPr>
          <a:xfrm rot="2700000">
            <a:off x="11244262" y="5638767"/>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4" name="Shape 2514"/>
          <p:cNvSpPr/>
          <p:nvPr/>
        </p:nvSpPr>
        <p:spPr>
          <a:xfrm flipH="1" rot="-2700000">
            <a:off x="580403" y="5638767"/>
            <a:ext cx="364442"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5" name="Shape 2515"/>
          <p:cNvSpPr txBox="1"/>
          <p:nvPr/>
        </p:nvSpPr>
        <p:spPr>
          <a:xfrm>
            <a:off x="1117600" y="2289701"/>
            <a:ext cx="4724400" cy="35259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chemeClr val="accent1"/>
              </a:buClr>
              <a:buSzPct val="25000"/>
              <a:buFont typeface="Arial"/>
              <a:buNone/>
            </a:pPr>
            <a:r>
              <a:rPr b="1" lang="en-US" sz="1600">
                <a:solidFill>
                  <a:schemeClr val="accent1"/>
                </a:solidFill>
                <a:latin typeface="Arial"/>
                <a:ea typeface="Arial"/>
                <a:cs typeface="Arial"/>
                <a:sym typeface="Arial"/>
              </a:rPr>
              <a:t>What are Drawing Guides?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lines that that appear on all pages in the same spot, but don’t show up when you print or view deck in Show mode.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template has pre-made guides that delineate where your workspace is.  </a:t>
            </a:r>
            <a:br>
              <a:rPr b="1" lang="en-US" sz="1200">
                <a:solidFill>
                  <a:schemeClr val="accent2"/>
                </a:solidFill>
                <a:latin typeface="Arial"/>
                <a:ea typeface="Arial"/>
                <a:cs typeface="Arial"/>
                <a:sym typeface="Arial"/>
              </a:rPr>
            </a:br>
            <a:br>
              <a:rPr b="1" lang="en-US" sz="1200">
                <a:solidFill>
                  <a:schemeClr val="accent1"/>
                </a:solidFill>
                <a:latin typeface="Arial"/>
                <a:ea typeface="Arial"/>
                <a:cs typeface="Arial"/>
                <a:sym typeface="Arial"/>
              </a:rPr>
            </a:br>
            <a:r>
              <a:rPr b="1" lang="en-US" sz="1600">
                <a:solidFill>
                  <a:schemeClr val="accent1"/>
                </a:solidFill>
                <a:latin typeface="Arial"/>
                <a:ea typeface="Arial"/>
                <a:cs typeface="Arial"/>
                <a:sym typeface="Arial"/>
              </a:rPr>
              <a:t>How to Turn Guides On and Off</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Windows: </a:t>
            </a:r>
            <a:r>
              <a:rPr lang="en-US" sz="1200">
                <a:solidFill>
                  <a:schemeClr val="accent2"/>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2011: </a:t>
            </a:r>
            <a:r>
              <a:rPr lang="en-US" sz="1200">
                <a:solidFill>
                  <a:schemeClr val="accent2"/>
                </a:solidFill>
                <a:latin typeface="Arial"/>
                <a:ea typeface="Arial"/>
                <a:cs typeface="Arial"/>
                <a:sym typeface="Arial"/>
              </a:rPr>
              <a:t>Control + Option + Command + G or </a:t>
            </a:r>
            <a:br>
              <a:rPr lang="en-US" sz="1200">
                <a:solidFill>
                  <a:schemeClr val="accent2"/>
                </a:solidFill>
                <a:latin typeface="Arial"/>
                <a:ea typeface="Arial"/>
                <a:cs typeface="Arial"/>
                <a:sym typeface="Arial"/>
              </a:rPr>
            </a:br>
            <a:r>
              <a:rPr lang="en-US" sz="1200">
                <a:solidFill>
                  <a:schemeClr val="accent2"/>
                </a:solidFill>
                <a:latin typeface="Arial"/>
                <a:ea typeface="Arial"/>
                <a:cs typeface="Arial"/>
                <a:sym typeface="Arial"/>
              </a:rPr>
              <a:t>View&gt;Guides&gt;Static Guides</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2008:   </a:t>
            </a:r>
            <a:r>
              <a:rPr lang="en-US" sz="1200">
                <a:solidFill>
                  <a:schemeClr val="accent2"/>
                </a:solidFill>
                <a:latin typeface="Arial"/>
                <a:ea typeface="Arial"/>
                <a:cs typeface="Arial"/>
                <a:sym typeface="Arial"/>
              </a:rPr>
              <a:t>Command + G or View&gt;Guides&gt;Static Guides</a:t>
            </a:r>
          </a:p>
        </p:txBody>
      </p:sp>
      <p:sp>
        <p:nvSpPr>
          <p:cNvPr id="2516" name="Shape 2516"/>
          <p:cNvSpPr txBox="1"/>
          <p:nvPr/>
        </p:nvSpPr>
        <p:spPr>
          <a:xfrm>
            <a:off x="7497763" y="1776413"/>
            <a:ext cx="3659100" cy="462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1200">
                <a:solidFill>
                  <a:schemeClr val="dk2"/>
                </a:solidFill>
                <a:latin typeface="Arial"/>
                <a:ea typeface="Arial"/>
                <a:cs typeface="Arial"/>
                <a:sym typeface="Arial"/>
              </a:rPr>
              <a:t>The left and right top and bottom corners only area you should work within on your slides.</a:t>
            </a:r>
          </a:p>
        </p:txBody>
      </p:sp>
      <p:cxnSp>
        <p:nvCxnSpPr>
          <p:cNvPr id="2517" name="Shape 2517"/>
          <p:cNvCxnSpPr/>
          <p:nvPr/>
        </p:nvCxnSpPr>
        <p:spPr>
          <a:xfrm rot="10800000">
            <a:off x="6094350" y="-5414900"/>
            <a:ext cx="0" cy="12188700"/>
          </a:xfrm>
          <a:prstGeom prst="straightConnector1">
            <a:avLst/>
          </a:prstGeom>
          <a:noFill/>
          <a:ln cap="flat" cmpd="sng" w="19050">
            <a:solidFill>
              <a:schemeClr val="accent5"/>
            </a:solidFill>
            <a:prstDash val="solid"/>
            <a:round/>
            <a:headEnd len="med" w="med" type="none"/>
            <a:tailEnd len="med" w="med" type="none"/>
          </a:ln>
        </p:spPr>
      </p:cxnSp>
      <p:cxnSp>
        <p:nvCxnSpPr>
          <p:cNvPr id="2518" name="Shape 2518"/>
          <p:cNvCxnSpPr/>
          <p:nvPr/>
        </p:nvCxnSpPr>
        <p:spPr>
          <a:xfrm rot="10800000">
            <a:off x="6094350" y="-4626444"/>
            <a:ext cx="0" cy="12188700"/>
          </a:xfrm>
          <a:prstGeom prst="straightConnector1">
            <a:avLst/>
          </a:prstGeom>
          <a:noFill/>
          <a:ln cap="flat" cmpd="sng" w="19050">
            <a:solidFill>
              <a:schemeClr val="accent5"/>
            </a:solidFill>
            <a:prstDash val="solid"/>
            <a:round/>
            <a:headEnd len="med" w="med" type="none"/>
            <a:tailEnd len="med" w="med" type="none"/>
          </a:ln>
        </p:spPr>
      </p:cxnSp>
      <p:cxnSp>
        <p:nvCxnSpPr>
          <p:cNvPr id="2519" name="Shape 2519"/>
          <p:cNvCxnSpPr/>
          <p:nvPr/>
        </p:nvCxnSpPr>
        <p:spPr>
          <a:xfrm rot="10800000">
            <a:off x="6094350" y="427099"/>
            <a:ext cx="0" cy="12188700"/>
          </a:xfrm>
          <a:prstGeom prst="straightConnector1">
            <a:avLst/>
          </a:prstGeom>
          <a:noFill/>
          <a:ln cap="flat" cmpd="sng" w="9525">
            <a:solidFill>
              <a:schemeClr val="accent5"/>
            </a:solidFill>
            <a:prstDash val="solid"/>
            <a:round/>
            <a:headEnd len="med" w="med" type="none"/>
            <a:tailEnd len="med" w="med" type="none"/>
          </a:ln>
        </p:spPr>
      </p:cxnSp>
      <p:sp>
        <p:nvSpPr>
          <p:cNvPr id="2520" name="Shape 2520"/>
          <p:cNvSpPr txBox="1"/>
          <p:nvPr/>
        </p:nvSpPr>
        <p:spPr>
          <a:xfrm>
            <a:off x="571500" y="153988"/>
            <a:ext cx="11515800" cy="908100"/>
          </a:xfrm>
          <a:prstGeom prst="rect">
            <a:avLst/>
          </a:prstGeom>
          <a:noFill/>
          <a:ln>
            <a:noFill/>
          </a:ln>
        </p:spPr>
        <p:txBody>
          <a:bodyPr anchorCtr="0" anchor="b" bIns="0" lIns="0" rIns="0" tIns="0">
            <a:noAutofit/>
          </a:bodyPr>
          <a:lstStyle/>
          <a:p>
            <a:pPr indent="0" lvl="0" marL="0" marR="0" rtl="0" algn="l">
              <a:lnSpc>
                <a:spcPct val="90000"/>
              </a:lnSpc>
              <a:spcBef>
                <a:spcPts val="0"/>
              </a:spcBef>
              <a:spcAft>
                <a:spcPts val="0"/>
              </a:spcAft>
              <a:buClr>
                <a:schemeClr val="accent1"/>
              </a:buClr>
              <a:buSzPct val="25000"/>
              <a:buFont typeface="Arial"/>
              <a:buNone/>
            </a:pPr>
            <a:r>
              <a:rPr b="0" lang="en-US" sz="3200">
                <a:solidFill>
                  <a:schemeClr val="accent1"/>
                </a:solidFill>
                <a:latin typeface="Arial"/>
                <a:ea typeface="Arial"/>
                <a:cs typeface="Arial"/>
                <a:sym typeface="Arial"/>
              </a:rPr>
              <a:t>Drawing Guide Placement and Realignment Tool (Margins)</a:t>
            </a:r>
          </a:p>
        </p:txBody>
      </p:sp>
      <p:sp>
        <p:nvSpPr>
          <p:cNvPr id="2521" name="Shape 2521"/>
          <p:cNvSpPr txBox="1"/>
          <p:nvPr/>
        </p:nvSpPr>
        <p:spPr>
          <a:xfrm>
            <a:off x="571500" y="153988"/>
            <a:ext cx="11515800" cy="908100"/>
          </a:xfrm>
          <a:prstGeom prst="rect">
            <a:avLst/>
          </a:prstGeom>
          <a:noFill/>
          <a:ln>
            <a:noFill/>
          </a:ln>
        </p:spPr>
        <p:txBody>
          <a:bodyPr anchorCtr="0" anchor="b" bIns="0" lIns="0" rIns="0" tIns="0">
            <a:noAutofit/>
          </a:bodyPr>
          <a:lstStyle/>
          <a:p>
            <a:pPr indent="0" lvl="0" marL="0" marR="0" rtl="0" algn="l">
              <a:lnSpc>
                <a:spcPct val="90000"/>
              </a:lnSpc>
              <a:spcBef>
                <a:spcPts val="0"/>
              </a:spcBef>
              <a:spcAft>
                <a:spcPts val="0"/>
              </a:spcAft>
              <a:buClr>
                <a:schemeClr val="accent1"/>
              </a:buClr>
              <a:buSzPct val="25000"/>
              <a:buFont typeface="Arial"/>
              <a:buNone/>
            </a:pPr>
            <a:r>
              <a:rPr b="0" lang="en-US" sz="3200">
                <a:solidFill>
                  <a:schemeClr val="accent1"/>
                </a:solidFill>
                <a:latin typeface="Arial"/>
                <a:ea typeface="Arial"/>
                <a:cs typeface="Arial"/>
                <a:sym typeface="Arial"/>
              </a:rPr>
              <a:t>Drawing Guide Placement and Realignment Tool (Margins)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ank You_slide">
    <p:bg>
      <p:bgPr>
        <a:gradFill>
          <a:gsLst>
            <a:gs pos="0">
              <a:srgbClr val="118ED9"/>
            </a:gs>
            <a:gs pos="78899">
              <a:srgbClr val="4CC0D9"/>
            </a:gs>
            <a:gs pos="100000">
              <a:srgbClr val="68E2B3"/>
            </a:gs>
          </a:gsLst>
          <a:lin ang="5400012" scaled="0"/>
        </a:gradFill>
      </p:bgPr>
    </p:bg>
    <p:spTree>
      <p:nvGrpSpPr>
        <p:cNvPr id="354" name="Shape 354"/>
        <p:cNvGrpSpPr/>
        <p:nvPr/>
      </p:nvGrpSpPr>
      <p:grpSpPr>
        <a:xfrm>
          <a:off x="0" y="0"/>
          <a:ext cx="0" cy="0"/>
          <a:chOff x="0" y="0"/>
          <a:chExt cx="0" cy="0"/>
        </a:xfrm>
      </p:grpSpPr>
      <p:pic>
        <p:nvPicPr>
          <p:cNvPr id="355" name="Shape 355"/>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
        <p:nvSpPr>
          <p:cNvPr id="356" name="Shape 356"/>
          <p:cNvSpPr/>
          <p:nvPr/>
        </p:nvSpPr>
        <p:spPr>
          <a:xfrm>
            <a:off x="2830513" y="2051050"/>
            <a:ext cx="6527800" cy="27559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r>
              <a:rPr lang="en-US" sz="8800">
                <a:solidFill>
                  <a:schemeClr val="lt1"/>
                </a:solidFill>
                <a:latin typeface="Arial"/>
                <a:ea typeface="Arial"/>
                <a:cs typeface="Arial"/>
                <a:sym typeface="Arial"/>
              </a:rPr>
              <a:t>Thank Y   u</a:t>
            </a:r>
          </a:p>
        </p:txBody>
      </p:sp>
      <p:sp>
        <p:nvSpPr>
          <p:cNvPr id="357" name="Shape 357"/>
          <p:cNvSpPr/>
          <p:nvPr/>
        </p:nvSpPr>
        <p:spPr>
          <a:xfrm>
            <a:off x="7330160" y="3260293"/>
            <a:ext cx="814832" cy="574198"/>
          </a:xfrm>
          <a:custGeom>
            <a:pathLst>
              <a:path extrusionOk="0" h="120000" w="120000">
                <a:moveTo>
                  <a:pt x="8111" y="33215"/>
                </a:moveTo>
                <a:cubicBezTo>
                  <a:pt x="8111" y="37912"/>
                  <a:pt x="8774" y="42385"/>
                  <a:pt x="10022" y="46467"/>
                </a:cubicBezTo>
                <a:cubicBezTo>
                  <a:pt x="4016" y="51444"/>
                  <a:pt x="0" y="60782"/>
                  <a:pt x="0" y="71463"/>
                </a:cubicBezTo>
                <a:cubicBezTo>
                  <a:pt x="0" y="87455"/>
                  <a:pt x="8969" y="100372"/>
                  <a:pt x="20045" y="100372"/>
                </a:cubicBezTo>
                <a:cubicBezTo>
                  <a:pt x="21449" y="100372"/>
                  <a:pt x="22814" y="100149"/>
                  <a:pt x="24140" y="99757"/>
                </a:cubicBezTo>
                <a:cubicBezTo>
                  <a:pt x="27182" y="111556"/>
                  <a:pt x="35099" y="119944"/>
                  <a:pt x="44380" y="119944"/>
                </a:cubicBezTo>
                <a:cubicBezTo>
                  <a:pt x="53311" y="119944"/>
                  <a:pt x="60955" y="112171"/>
                  <a:pt x="64231" y="101155"/>
                </a:cubicBezTo>
                <a:cubicBezTo>
                  <a:pt x="66727" y="102889"/>
                  <a:pt x="69535" y="103895"/>
                  <a:pt x="72499" y="103895"/>
                </a:cubicBezTo>
                <a:cubicBezTo>
                  <a:pt x="79597" y="103895"/>
                  <a:pt x="85758" y="98303"/>
                  <a:pt x="89034" y="90027"/>
                </a:cubicBezTo>
                <a:cubicBezTo>
                  <a:pt x="90672" y="90531"/>
                  <a:pt x="92349" y="90754"/>
                  <a:pt x="94104" y="90754"/>
                </a:cubicBezTo>
                <a:cubicBezTo>
                  <a:pt x="108378" y="90754"/>
                  <a:pt x="119961" y="74091"/>
                  <a:pt x="119961" y="53513"/>
                </a:cubicBezTo>
                <a:cubicBezTo>
                  <a:pt x="119961" y="32935"/>
                  <a:pt x="108378" y="16216"/>
                  <a:pt x="94104" y="16216"/>
                </a:cubicBezTo>
                <a:cubicBezTo>
                  <a:pt x="90399" y="16216"/>
                  <a:pt x="86850" y="17390"/>
                  <a:pt x="83652" y="19403"/>
                </a:cubicBezTo>
                <a:cubicBezTo>
                  <a:pt x="79987" y="10065"/>
                  <a:pt x="73045" y="3746"/>
                  <a:pt x="65128" y="3746"/>
                </a:cubicBezTo>
                <a:cubicBezTo>
                  <a:pt x="59200" y="3746"/>
                  <a:pt x="53818" y="7325"/>
                  <a:pt x="49918" y="13084"/>
                </a:cubicBezTo>
                <a:cubicBezTo>
                  <a:pt x="45667" y="5144"/>
                  <a:pt x="38960" y="0"/>
                  <a:pt x="31394" y="0"/>
                </a:cubicBezTo>
                <a:cubicBezTo>
                  <a:pt x="18524" y="0"/>
                  <a:pt x="8111" y="14874"/>
                  <a:pt x="8111" y="33215"/>
                </a:cubicBezTo>
              </a:path>
            </a:pathLst>
          </a:custGeom>
          <a:solidFill>
            <a:schemeClr val="lt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ogo_Slide">
    <p:bg>
      <p:bgPr>
        <a:solidFill>
          <a:schemeClr val="lt1"/>
        </a:solidFill>
      </p:bgPr>
    </p:bg>
    <p:spTree>
      <p:nvGrpSpPr>
        <p:cNvPr id="358" name="Shape 358"/>
        <p:cNvGrpSpPr/>
        <p:nvPr/>
      </p:nvGrpSpPr>
      <p:grpSpPr>
        <a:xfrm>
          <a:off x="0" y="0"/>
          <a:ext cx="0" cy="0"/>
          <a:chOff x="0" y="0"/>
          <a:chExt cx="0" cy="0"/>
        </a:xfrm>
      </p:grpSpPr>
      <p:pic>
        <p:nvPicPr>
          <p:cNvPr descr="Salesforce Logo.png" id="359" name="Shape 359"/>
          <p:cNvPicPr preferRelativeResize="0"/>
          <p:nvPr/>
        </p:nvPicPr>
        <p:blipFill rotWithShape="1">
          <a:blip r:embed="rId2">
            <a:alphaModFix/>
          </a:blip>
          <a:srcRect b="0" l="0" r="0" t="0"/>
          <a:stretch/>
        </p:blipFill>
        <p:spPr>
          <a:xfrm>
            <a:off x="4422775" y="2259013"/>
            <a:ext cx="3343274" cy="2339975"/>
          </a:xfrm>
          <a:prstGeom prst="rect">
            <a:avLst/>
          </a:prstGeom>
          <a:noFill/>
          <a:ln>
            <a:noFill/>
          </a:ln>
        </p:spPr>
      </p:pic>
      <p:pic>
        <p:nvPicPr>
          <p:cNvPr descr="Salesforce Logo.png" id="360" name="Shape 360"/>
          <p:cNvPicPr preferRelativeResize="0"/>
          <p:nvPr/>
        </p:nvPicPr>
        <p:blipFill rotWithShape="1">
          <a:blip r:embed="rId2">
            <a:alphaModFix/>
          </a:blip>
          <a:srcRect b="0" l="0" r="0" t="0"/>
          <a:stretch/>
        </p:blipFill>
        <p:spPr>
          <a:xfrm>
            <a:off x="4422728" y="2258819"/>
            <a:ext cx="3343368" cy="234036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 A">
    <p:bg>
      <p:bgPr>
        <a:solidFill>
          <a:schemeClr val="lt1"/>
        </a:solidFill>
      </p:bgPr>
    </p:bg>
    <p:spTree>
      <p:nvGrpSpPr>
        <p:cNvPr id="361" name="Shape 361"/>
        <p:cNvGrpSpPr/>
        <p:nvPr/>
      </p:nvGrpSpPr>
      <p:grpSpPr>
        <a:xfrm>
          <a:off x="0" y="0"/>
          <a:ext cx="0" cy="0"/>
          <a:chOff x="0" y="0"/>
          <a:chExt cx="0" cy="0"/>
        </a:xfrm>
      </p:grpSpPr>
      <p:sp>
        <p:nvSpPr>
          <p:cNvPr id="362" name="Shape 362"/>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3" name="Shape 363"/>
          <p:cNvPicPr preferRelativeResize="0"/>
          <p:nvPr/>
        </p:nvPicPr>
        <p:blipFill rotWithShape="1">
          <a:blip r:embed="rId2">
            <a:alphaModFix/>
          </a:blip>
          <a:srcRect b="-5482" l="0" r="0" t="5483"/>
          <a:stretch/>
        </p:blipFill>
        <p:spPr>
          <a:xfrm>
            <a:off x="0" y="0"/>
            <a:ext cx="12188824" cy="6856214"/>
          </a:xfrm>
          <a:prstGeom prst="rect">
            <a:avLst/>
          </a:prstGeom>
          <a:noFill/>
          <a:ln>
            <a:noFill/>
          </a:ln>
        </p:spPr>
      </p:pic>
      <p:sp>
        <p:nvSpPr>
          <p:cNvPr id="364" name="Shape 364"/>
          <p:cNvSpPr/>
          <p:nvPr/>
        </p:nvSpPr>
        <p:spPr>
          <a:xfrm>
            <a:off x="457135" y="456306"/>
            <a:ext cx="11274551" cy="5943599"/>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5" name="Shape 365"/>
          <p:cNvSpPr txBox="1"/>
          <p:nvPr>
            <p:ph type="ctrTitle"/>
          </p:nvPr>
        </p:nvSpPr>
        <p:spPr>
          <a:xfrm>
            <a:off x="896112" y="697822"/>
            <a:ext cx="10694468" cy="275077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66" name="Shape 366"/>
          <p:cNvSpPr txBox="1"/>
          <p:nvPr>
            <p:ph idx="1" type="subTitle"/>
          </p:nvPr>
        </p:nvSpPr>
        <p:spPr>
          <a:xfrm>
            <a:off x="914400" y="3444260"/>
            <a:ext cx="10021823" cy="384047"/>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367" name="Shape 367"/>
          <p:cNvSpPr txBox="1"/>
          <p:nvPr>
            <p:ph idx="2" type="body"/>
          </p:nvPr>
        </p:nvSpPr>
        <p:spPr>
          <a:xfrm>
            <a:off x="914400" y="4608623"/>
            <a:ext cx="7464056" cy="6113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600" u="none" cap="none" strike="noStrike">
                <a:solidFill>
                  <a:srgbClr val="58707E"/>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8" name="Shape 368"/>
          <p:cNvSpPr txBox="1"/>
          <p:nvPr>
            <p:ph idx="3" type="body"/>
          </p:nvPr>
        </p:nvSpPr>
        <p:spPr>
          <a:xfrm>
            <a:off x="914400" y="5338703"/>
            <a:ext cx="7464056" cy="970824"/>
          </a:xfrm>
          <a:prstGeom prst="rect">
            <a:avLst/>
          </a:prstGeom>
          <a:noFill/>
          <a:ln>
            <a:noFill/>
          </a:ln>
        </p:spPr>
        <p:txBody>
          <a:bodyPr anchorCtr="0" anchor="t" bIns="91425" lIns="91425" rIns="91425" tIns="91425"/>
          <a:lstStyle>
            <a:lvl1pPr indent="88900" lvl="0" marL="0" marR="0" rtl="0" algn="l">
              <a:spcBef>
                <a:spcPts val="1200"/>
              </a:spcBef>
              <a:spcAft>
                <a:spcPts val="200"/>
              </a:spcAft>
              <a:buClr>
                <a:srgbClr val="7F7F7F"/>
              </a:buClr>
              <a:buSzPct val="100000"/>
              <a:buFont typeface="Arial"/>
              <a:buChar char="​"/>
              <a:defRPr b="1" i="0" sz="1400" u="none" cap="none" strike="noStrike">
                <a:solidFill>
                  <a:srgbClr val="58707E"/>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369" name="Shape 369"/>
          <p:cNvPicPr preferRelativeResize="0"/>
          <p:nvPr/>
        </p:nvPicPr>
        <p:blipFill rotWithShape="1">
          <a:blip r:embed="rId3">
            <a:alphaModFix/>
          </a:blip>
          <a:srcRect b="0" l="0" r="0" t="0"/>
          <a:stretch/>
        </p:blipFill>
        <p:spPr>
          <a:xfrm>
            <a:off x="914400" y="883207"/>
            <a:ext cx="1563939" cy="109476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B">
    <p:bg>
      <p:bgPr>
        <a:solidFill>
          <a:srgbClr val="178BD1"/>
        </a:solidFill>
      </p:bgPr>
    </p:bg>
    <p:spTree>
      <p:nvGrpSpPr>
        <p:cNvPr id="370" name="Shape 370"/>
        <p:cNvGrpSpPr/>
        <p:nvPr/>
      </p:nvGrpSpPr>
      <p:grpSpPr>
        <a:xfrm>
          <a:off x="0" y="0"/>
          <a:ext cx="0" cy="0"/>
          <a:chOff x="0" y="0"/>
          <a:chExt cx="0" cy="0"/>
        </a:xfrm>
      </p:grpSpPr>
      <p:sp>
        <p:nvSpPr>
          <p:cNvPr id="371" name="Shape 371"/>
          <p:cNvSpPr/>
          <p:nvPr/>
        </p:nvSpPr>
        <p:spPr>
          <a:xfrm>
            <a:off x="950862" y="1287557"/>
            <a:ext cx="10641019" cy="176861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noFill/>
          <a:ln>
            <a:noFill/>
          </a:ln>
        </p:spPr>
      </p:sp>
      <p:sp>
        <p:nvSpPr>
          <p:cNvPr id="372" name="Shape 372"/>
          <p:cNvSpPr/>
          <p:nvPr/>
        </p:nvSpPr>
        <p:spPr>
          <a:xfrm>
            <a:off x="0" y="-20225"/>
            <a:ext cx="12188824" cy="2411794"/>
          </a:xfrm>
          <a:prstGeom prst="rect">
            <a:avLst/>
          </a:prstGeom>
          <a:gradFill>
            <a:gsLst>
              <a:gs pos="0">
                <a:srgbClr val="309FFF"/>
              </a:gs>
              <a:gs pos="100000">
                <a:srgbClr val="68E2B3"/>
              </a:gs>
            </a:gsLst>
            <a:lin ang="5400000" scaled="0"/>
          </a:gradFill>
          <a:ln>
            <a:noFill/>
          </a:ln>
        </p:spPr>
        <p:txBody>
          <a:bodyPr anchorCtr="0" anchor="ctr" bIns="76200" lIns="76200" rIns="76200" tIns="76200">
            <a:noAutofit/>
          </a:bodyPr>
          <a:lstStyle/>
          <a:p>
            <a:pPr indent="0" lvl="0" marL="0" marR="0" rtl="0" algn="ctr">
              <a:lnSpc>
                <a:spcPct val="90000"/>
              </a:lnSpc>
              <a:spcBef>
                <a:spcPts val="0"/>
              </a:spcBef>
              <a:buSzPct val="25000"/>
              <a:buNone/>
            </a:pPr>
            <a:r>
              <a:rPr lang="en-US" sz="2600">
                <a:solidFill>
                  <a:schemeClr val="dk1"/>
                </a:solidFill>
                <a:latin typeface="Arial"/>
                <a:ea typeface="Arial"/>
                <a:cs typeface="Arial"/>
                <a:sym typeface="Arial"/>
              </a:rPr>
              <a:t> </a:t>
            </a:r>
          </a:p>
        </p:txBody>
      </p:sp>
      <p:pic>
        <p:nvPicPr>
          <p:cNvPr id="373" name="Shape 373"/>
          <p:cNvPicPr preferRelativeResize="0"/>
          <p:nvPr/>
        </p:nvPicPr>
        <p:blipFill rotWithShape="1">
          <a:blip r:embed="rId2">
            <a:alphaModFix/>
          </a:blip>
          <a:srcRect b="0" l="0" r="0" t="0"/>
          <a:stretch/>
        </p:blipFill>
        <p:spPr>
          <a:xfrm>
            <a:off x="3936905" y="-24069"/>
            <a:ext cx="5257219" cy="5257219"/>
          </a:xfrm>
          <a:prstGeom prst="rect">
            <a:avLst/>
          </a:prstGeom>
          <a:noFill/>
          <a:ln>
            <a:noFill/>
          </a:ln>
        </p:spPr>
      </p:pic>
      <p:sp>
        <p:nvSpPr>
          <p:cNvPr id="374" name="Shape 374"/>
          <p:cNvSpPr/>
          <p:nvPr/>
        </p:nvSpPr>
        <p:spPr>
          <a:xfrm>
            <a:off x="9764421" y="1725989"/>
            <a:ext cx="2024196" cy="514886"/>
          </a:xfrm>
          <a:custGeom>
            <a:pathLst>
              <a:path extrusionOk="0" h="120000" w="120000">
                <a:moveTo>
                  <a:pt x="11633" y="36144"/>
                </a:moveTo>
                <a:lnTo>
                  <a:pt x="67533" y="0"/>
                </a:lnTo>
                <a:lnTo>
                  <a:pt x="120000" y="44816"/>
                </a:lnTo>
                <a:lnTo>
                  <a:pt x="88372" y="120000"/>
                </a:lnTo>
                <a:lnTo>
                  <a:pt x="0" y="114700"/>
                </a:lnTo>
                <a:lnTo>
                  <a:pt x="11633" y="36144"/>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5" name="Shape 375"/>
          <p:cNvSpPr/>
          <p:nvPr/>
        </p:nvSpPr>
        <p:spPr>
          <a:xfrm>
            <a:off x="0" y="915000"/>
            <a:ext cx="6316994" cy="1409941"/>
          </a:xfrm>
          <a:custGeom>
            <a:pathLst>
              <a:path extrusionOk="0" h="120000" w="120000">
                <a:moveTo>
                  <a:pt x="57507" y="0"/>
                </a:moveTo>
                <a:lnTo>
                  <a:pt x="66385" y="38122"/>
                </a:lnTo>
                <a:lnTo>
                  <a:pt x="87978" y="50961"/>
                </a:lnTo>
                <a:lnTo>
                  <a:pt x="90952" y="71544"/>
                </a:lnTo>
                <a:lnTo>
                  <a:pt x="96211" y="69716"/>
                </a:lnTo>
                <a:lnTo>
                  <a:pt x="99288" y="77405"/>
                </a:lnTo>
                <a:lnTo>
                  <a:pt x="120000" y="120000"/>
                </a:lnTo>
                <a:lnTo>
                  <a:pt x="104509" y="115744"/>
                </a:lnTo>
                <a:lnTo>
                  <a:pt x="0" y="116285"/>
                </a:lnTo>
                <a:lnTo>
                  <a:pt x="0" y="19368"/>
                </a:lnTo>
                <a:lnTo>
                  <a:pt x="27195" y="31727"/>
                </a:lnTo>
                <a:lnTo>
                  <a:pt x="39520" y="20111"/>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6" name="Shape 376"/>
          <p:cNvSpPr/>
          <p:nvPr/>
        </p:nvSpPr>
        <p:spPr>
          <a:xfrm flipH="1">
            <a:off x="1297070" y="1035507"/>
            <a:ext cx="1624215" cy="1037007"/>
          </a:xfrm>
          <a:custGeom>
            <a:pathLst>
              <a:path extrusionOk="0" h="120000" w="120000">
                <a:moveTo>
                  <a:pt x="39716" y="26111"/>
                </a:moveTo>
                <a:lnTo>
                  <a:pt x="0" y="0"/>
                </a:lnTo>
                <a:lnTo>
                  <a:pt x="96261" y="120000"/>
                </a:lnTo>
                <a:lnTo>
                  <a:pt x="120000" y="93761"/>
                </a:lnTo>
                <a:lnTo>
                  <a:pt x="39716" y="26111"/>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7" name="Shape 377"/>
          <p:cNvSpPr/>
          <p:nvPr/>
        </p:nvSpPr>
        <p:spPr>
          <a:xfrm flipH="1">
            <a:off x="2908411" y="1367805"/>
            <a:ext cx="647335" cy="199190"/>
          </a:xfrm>
          <a:custGeom>
            <a:pathLst>
              <a:path extrusionOk="0" h="120000" w="120000">
                <a:moveTo>
                  <a:pt x="10188" y="0"/>
                </a:moveTo>
                <a:lnTo>
                  <a:pt x="0" y="5650"/>
                </a:lnTo>
                <a:lnTo>
                  <a:pt x="74811" y="120000"/>
                </a:lnTo>
                <a:lnTo>
                  <a:pt x="120000" y="78111"/>
                </a:lnTo>
                <a:lnTo>
                  <a:pt x="10188" y="0"/>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8" name="Shape 378"/>
          <p:cNvSpPr/>
          <p:nvPr/>
        </p:nvSpPr>
        <p:spPr>
          <a:xfrm flipH="1">
            <a:off x="3232015" y="1464073"/>
            <a:ext cx="1172490" cy="196410"/>
          </a:xfrm>
          <a:custGeom>
            <a:pathLst>
              <a:path extrusionOk="0" h="120000" w="120000">
                <a:moveTo>
                  <a:pt x="48922" y="0"/>
                </a:moveTo>
                <a:lnTo>
                  <a:pt x="0" y="46761"/>
                </a:lnTo>
                <a:lnTo>
                  <a:pt x="95050" y="120000"/>
                </a:lnTo>
                <a:lnTo>
                  <a:pt x="120000" y="77516"/>
                </a:lnTo>
                <a:lnTo>
                  <a:pt x="48922" y="0"/>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9" name="Shape 379"/>
          <p:cNvSpPr/>
          <p:nvPr/>
        </p:nvSpPr>
        <p:spPr>
          <a:xfrm>
            <a:off x="0" y="2389896"/>
            <a:ext cx="12188824" cy="4468103"/>
          </a:xfrm>
          <a:prstGeom prst="rect">
            <a:avLst/>
          </a:prstGeom>
          <a:gradFill>
            <a:gsLst>
              <a:gs pos="0">
                <a:srgbClr val="B2CCA1"/>
              </a:gs>
              <a:gs pos="100000">
                <a:srgbClr val="E3E9CD"/>
              </a:gs>
            </a:gsLst>
            <a:lin ang="5400000" scaled="0"/>
          </a:gradFill>
          <a:ln>
            <a:noFill/>
          </a:ln>
        </p:spPr>
        <p:txBody>
          <a:bodyPr anchorCtr="0" anchor="t" bIns="45700" lIns="22850" rIns="22850" tIns="45700">
            <a:noAutofit/>
          </a:bodyPr>
          <a:lstStyle/>
          <a:p>
            <a:pPr indent="0" lvl="0" marL="0" marR="0" rtl="0" algn="l">
              <a:lnSpc>
                <a:spcPct val="100000"/>
              </a:lnSpc>
              <a:spcBef>
                <a:spcPts val="0"/>
              </a:spcBef>
              <a:buSzPct val="25000"/>
              <a:buNone/>
            </a:pPr>
            <a:r>
              <a:rPr lang="en-US" sz="900">
                <a:solidFill>
                  <a:srgbClr val="000000"/>
                </a:solidFill>
                <a:latin typeface="Calibri"/>
                <a:ea typeface="Calibri"/>
                <a:cs typeface="Calibri"/>
                <a:sym typeface="Calibri"/>
              </a:rPr>
              <a:t> </a:t>
            </a:r>
          </a:p>
        </p:txBody>
      </p:sp>
      <p:sp>
        <p:nvSpPr>
          <p:cNvPr id="380" name="Shape 380"/>
          <p:cNvSpPr/>
          <p:nvPr/>
        </p:nvSpPr>
        <p:spPr>
          <a:xfrm>
            <a:off x="8126525" y="1455105"/>
            <a:ext cx="2489643" cy="1083532"/>
          </a:xfrm>
          <a:custGeom>
            <a:pathLst>
              <a:path extrusionOk="0" h="120000" w="120000">
                <a:moveTo>
                  <a:pt x="700" y="54272"/>
                </a:moveTo>
                <a:lnTo>
                  <a:pt x="58205" y="26333"/>
                </a:lnTo>
                <a:lnTo>
                  <a:pt x="99588" y="37927"/>
                </a:lnTo>
                <a:lnTo>
                  <a:pt x="120000" y="0"/>
                </a:lnTo>
                <a:lnTo>
                  <a:pt x="80433" y="120000"/>
                </a:lnTo>
                <a:lnTo>
                  <a:pt x="0" y="56105"/>
                </a:lnTo>
                <a:lnTo>
                  <a:pt x="700" y="54272"/>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1" name="Shape 381"/>
          <p:cNvSpPr/>
          <p:nvPr/>
        </p:nvSpPr>
        <p:spPr>
          <a:xfrm>
            <a:off x="8294535" y="1693763"/>
            <a:ext cx="1213804" cy="462332"/>
          </a:xfrm>
          <a:custGeom>
            <a:pathLst>
              <a:path extrusionOk="0" h="120000" w="120000">
                <a:moveTo>
                  <a:pt x="99377" y="210"/>
                </a:moveTo>
                <a:cubicBezTo>
                  <a:pt x="98705" y="-2907"/>
                  <a:pt x="120000" y="29600"/>
                  <a:pt x="120000" y="29600"/>
                </a:cubicBezTo>
                <a:cubicBezTo>
                  <a:pt x="44111" y="120000"/>
                  <a:pt x="44111" y="120000"/>
                  <a:pt x="44111" y="120000"/>
                </a:cubicBezTo>
                <a:cubicBezTo>
                  <a:pt x="0" y="104414"/>
                  <a:pt x="0" y="104414"/>
                  <a:pt x="0" y="104414"/>
                </a:cubicBezTo>
                <a:cubicBezTo>
                  <a:pt x="50533" y="48747"/>
                  <a:pt x="50533" y="48747"/>
                  <a:pt x="50533" y="48747"/>
                </a:cubicBezTo>
                <a:cubicBezTo>
                  <a:pt x="58983" y="58102"/>
                  <a:pt x="58983" y="58102"/>
                  <a:pt x="58983" y="58102"/>
                </a:cubicBezTo>
                <a:lnTo>
                  <a:pt x="99377" y="21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2" name="Shape 382"/>
          <p:cNvSpPr/>
          <p:nvPr/>
        </p:nvSpPr>
        <p:spPr>
          <a:xfrm>
            <a:off x="9993756" y="1457173"/>
            <a:ext cx="1430924" cy="467324"/>
          </a:xfrm>
          <a:custGeom>
            <a:pathLst>
              <a:path extrusionOk="0" h="120000" w="120000">
                <a:moveTo>
                  <a:pt x="51850" y="0"/>
                </a:moveTo>
                <a:lnTo>
                  <a:pt x="96938" y="56816"/>
                </a:lnTo>
                <a:lnTo>
                  <a:pt x="120000" y="72211"/>
                </a:lnTo>
                <a:lnTo>
                  <a:pt x="90172" y="101944"/>
                </a:lnTo>
                <a:lnTo>
                  <a:pt x="0" y="120000"/>
                </a:lnTo>
                <a:lnTo>
                  <a:pt x="40405" y="40883"/>
                </a:lnTo>
                <a:lnTo>
                  <a:pt x="51850" y="0"/>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3" name="Shape 383"/>
          <p:cNvSpPr/>
          <p:nvPr/>
        </p:nvSpPr>
        <p:spPr>
          <a:xfrm>
            <a:off x="9147967" y="1465508"/>
            <a:ext cx="1675170" cy="1005023"/>
          </a:xfrm>
          <a:custGeom>
            <a:pathLst>
              <a:path extrusionOk="0" h="120000" w="120000">
                <a:moveTo>
                  <a:pt x="104877" y="0"/>
                </a:moveTo>
                <a:lnTo>
                  <a:pt x="73783" y="39511"/>
                </a:lnTo>
                <a:lnTo>
                  <a:pt x="61050" y="42966"/>
                </a:lnTo>
                <a:lnTo>
                  <a:pt x="35366" y="46033"/>
                </a:lnTo>
                <a:lnTo>
                  <a:pt x="0" y="89300"/>
                </a:lnTo>
                <a:lnTo>
                  <a:pt x="58466" y="120000"/>
                </a:lnTo>
                <a:cubicBezTo>
                  <a:pt x="58466" y="120000"/>
                  <a:pt x="58472" y="120000"/>
                  <a:pt x="65200" y="114805"/>
                </a:cubicBezTo>
                <a:cubicBezTo>
                  <a:pt x="71933" y="109616"/>
                  <a:pt x="85394" y="99227"/>
                  <a:pt x="112300" y="78450"/>
                </a:cubicBezTo>
                <a:cubicBezTo>
                  <a:pt x="112300" y="78450"/>
                  <a:pt x="112294" y="78438"/>
                  <a:pt x="104077" y="79455"/>
                </a:cubicBezTo>
                <a:cubicBezTo>
                  <a:pt x="95861" y="80466"/>
                  <a:pt x="79433" y="82505"/>
                  <a:pt x="46583" y="86600"/>
                </a:cubicBezTo>
                <a:cubicBezTo>
                  <a:pt x="46583" y="86600"/>
                  <a:pt x="59338" y="77244"/>
                  <a:pt x="72205" y="67850"/>
                </a:cubicBezTo>
                <a:cubicBezTo>
                  <a:pt x="85072" y="58461"/>
                  <a:pt x="98044" y="49033"/>
                  <a:pt x="98483" y="48888"/>
                </a:cubicBezTo>
                <a:lnTo>
                  <a:pt x="98655" y="48888"/>
                </a:lnTo>
                <a:lnTo>
                  <a:pt x="120000" y="29611"/>
                </a:lnTo>
                <a:lnTo>
                  <a:pt x="104877" y="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4" name="Shape 384"/>
          <p:cNvSpPr/>
          <p:nvPr/>
        </p:nvSpPr>
        <p:spPr>
          <a:xfrm>
            <a:off x="10817128" y="1713989"/>
            <a:ext cx="1371695" cy="911207"/>
          </a:xfrm>
          <a:custGeom>
            <a:pathLst>
              <a:path extrusionOk="0" h="120000" w="120000">
                <a:moveTo>
                  <a:pt x="0" y="0"/>
                </a:moveTo>
                <a:lnTo>
                  <a:pt x="53149" y="3212"/>
                </a:lnTo>
                <a:lnTo>
                  <a:pt x="74859" y="14922"/>
                </a:lnTo>
                <a:lnTo>
                  <a:pt x="119999" y="33413"/>
                </a:lnTo>
                <a:lnTo>
                  <a:pt x="119999" y="120000"/>
                </a:lnTo>
                <a:lnTo>
                  <a:pt x="6339" y="78920"/>
                </a:lnTo>
                <a:lnTo>
                  <a:pt x="74132" y="28538"/>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5" name="Shape 385"/>
          <p:cNvSpPr/>
          <p:nvPr/>
        </p:nvSpPr>
        <p:spPr>
          <a:xfrm>
            <a:off x="9709864" y="2095590"/>
            <a:ext cx="1044028" cy="446492"/>
          </a:xfrm>
          <a:custGeom>
            <a:pathLst>
              <a:path extrusionOk="0" h="120000" w="120000">
                <a:moveTo>
                  <a:pt x="107994" y="68833"/>
                </a:moveTo>
                <a:lnTo>
                  <a:pt x="98633" y="36750"/>
                </a:lnTo>
                <a:lnTo>
                  <a:pt x="120000" y="0"/>
                </a:lnTo>
                <a:lnTo>
                  <a:pt x="55072" y="33338"/>
                </a:lnTo>
                <a:lnTo>
                  <a:pt x="0" y="88816"/>
                </a:lnTo>
                <a:lnTo>
                  <a:pt x="67255" y="120000"/>
                </a:lnTo>
                <a:lnTo>
                  <a:pt x="107994" y="68833"/>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6" name="Shape 386"/>
          <p:cNvSpPr/>
          <p:nvPr/>
        </p:nvSpPr>
        <p:spPr>
          <a:xfrm>
            <a:off x="9543813" y="2114883"/>
            <a:ext cx="2645011" cy="678762"/>
          </a:xfrm>
          <a:custGeom>
            <a:pathLst>
              <a:path extrusionOk="0" h="120000" w="120000">
                <a:moveTo>
                  <a:pt x="53777" y="0"/>
                </a:moveTo>
                <a:lnTo>
                  <a:pt x="120000" y="79056"/>
                </a:lnTo>
                <a:lnTo>
                  <a:pt x="120000" y="119912"/>
                </a:lnTo>
                <a:lnTo>
                  <a:pt x="51796" y="112078"/>
                </a:lnTo>
                <a:lnTo>
                  <a:pt x="0" y="119999"/>
                </a:lnTo>
                <a:lnTo>
                  <a:pt x="24761" y="42640"/>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7" name="Shape 387"/>
          <p:cNvSpPr/>
          <p:nvPr/>
        </p:nvSpPr>
        <p:spPr>
          <a:xfrm>
            <a:off x="950862" y="1287557"/>
            <a:ext cx="10641019" cy="176861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gradFill>
            <a:gsLst>
              <a:gs pos="0">
                <a:srgbClr val="83BF00"/>
              </a:gs>
              <a:gs pos="100000">
                <a:srgbClr val="83BF00"/>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8" name="Shape 388"/>
          <p:cNvSpPr/>
          <p:nvPr/>
        </p:nvSpPr>
        <p:spPr>
          <a:xfrm>
            <a:off x="1518065" y="1703291"/>
            <a:ext cx="1655808" cy="462930"/>
          </a:xfrm>
          <a:custGeom>
            <a:pathLst>
              <a:path extrusionOk="0" h="120000" w="120000">
                <a:moveTo>
                  <a:pt x="81016" y="53644"/>
                </a:moveTo>
                <a:lnTo>
                  <a:pt x="102833" y="37133"/>
                </a:lnTo>
                <a:lnTo>
                  <a:pt x="120000" y="322"/>
                </a:lnTo>
                <a:lnTo>
                  <a:pt x="61266" y="0"/>
                </a:lnTo>
                <a:lnTo>
                  <a:pt x="0" y="76833"/>
                </a:lnTo>
                <a:lnTo>
                  <a:pt x="10577" y="120000"/>
                </a:lnTo>
                <a:lnTo>
                  <a:pt x="81016" y="53644"/>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9" name="Shape 389"/>
          <p:cNvSpPr/>
          <p:nvPr/>
        </p:nvSpPr>
        <p:spPr>
          <a:xfrm>
            <a:off x="2463717" y="1289550"/>
            <a:ext cx="3044051" cy="1335567"/>
          </a:xfrm>
          <a:custGeom>
            <a:pathLst>
              <a:path extrusionOk="0" h="120000" w="120000">
                <a:moveTo>
                  <a:pt x="43238" y="111966"/>
                </a:moveTo>
                <a:lnTo>
                  <a:pt x="69994" y="120000"/>
                </a:lnTo>
                <a:lnTo>
                  <a:pt x="120000" y="45438"/>
                </a:lnTo>
                <a:lnTo>
                  <a:pt x="101044" y="50427"/>
                </a:lnTo>
                <a:lnTo>
                  <a:pt x="82194" y="0"/>
                </a:lnTo>
                <a:lnTo>
                  <a:pt x="0" y="98127"/>
                </a:lnTo>
                <a:lnTo>
                  <a:pt x="43238" y="11196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0" name="Shape 390"/>
          <p:cNvSpPr/>
          <p:nvPr/>
        </p:nvSpPr>
        <p:spPr>
          <a:xfrm>
            <a:off x="0" y="1461495"/>
            <a:ext cx="4132671" cy="1644063"/>
          </a:xfrm>
          <a:custGeom>
            <a:pathLst>
              <a:path extrusionOk="0" h="120000" w="120000">
                <a:moveTo>
                  <a:pt x="30548" y="0"/>
                </a:moveTo>
                <a:lnTo>
                  <a:pt x="38081" y="16894"/>
                </a:lnTo>
                <a:lnTo>
                  <a:pt x="57165" y="63783"/>
                </a:lnTo>
                <a:lnTo>
                  <a:pt x="80136" y="64805"/>
                </a:lnTo>
                <a:lnTo>
                  <a:pt x="110695" y="82985"/>
                </a:lnTo>
                <a:lnTo>
                  <a:pt x="120000" y="111044"/>
                </a:lnTo>
                <a:lnTo>
                  <a:pt x="112700" y="119999"/>
                </a:lnTo>
                <a:lnTo>
                  <a:pt x="83727" y="110261"/>
                </a:lnTo>
                <a:lnTo>
                  <a:pt x="69808" y="111133"/>
                </a:lnTo>
                <a:lnTo>
                  <a:pt x="53938" y="101449"/>
                </a:lnTo>
                <a:lnTo>
                  <a:pt x="53539" y="101811"/>
                </a:lnTo>
                <a:lnTo>
                  <a:pt x="0" y="99692"/>
                </a:lnTo>
                <a:lnTo>
                  <a:pt x="0" y="41031"/>
                </a:lnTo>
                <a:lnTo>
                  <a:pt x="30548" y="0"/>
                </a:lnTo>
                <a:close/>
              </a:path>
            </a:pathLst>
          </a:custGeom>
          <a:solidFill>
            <a:srgbClr val="00B2A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1" name="Shape 391"/>
          <p:cNvSpPr/>
          <p:nvPr/>
        </p:nvSpPr>
        <p:spPr>
          <a:xfrm>
            <a:off x="0" y="2043377"/>
            <a:ext cx="1669363" cy="566785"/>
          </a:xfrm>
          <a:custGeom>
            <a:pathLst>
              <a:path extrusionOk="0" h="120000" w="120000">
                <a:moveTo>
                  <a:pt x="101175" y="0"/>
                </a:moveTo>
                <a:lnTo>
                  <a:pt x="120000" y="22063"/>
                </a:lnTo>
                <a:lnTo>
                  <a:pt x="0" y="120000"/>
                </a:lnTo>
                <a:lnTo>
                  <a:pt x="0" y="29924"/>
                </a:ln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u="sng">
              <a:solidFill>
                <a:schemeClr val="dk1"/>
              </a:solidFill>
              <a:latin typeface="Arial"/>
              <a:ea typeface="Arial"/>
              <a:cs typeface="Arial"/>
              <a:sym typeface="Arial"/>
            </a:endParaRPr>
          </a:p>
        </p:txBody>
      </p:sp>
      <p:sp>
        <p:nvSpPr>
          <p:cNvPr id="392" name="Shape 392"/>
          <p:cNvSpPr/>
          <p:nvPr/>
        </p:nvSpPr>
        <p:spPr>
          <a:xfrm>
            <a:off x="5094983" y="1794225"/>
            <a:ext cx="5207579" cy="1276268"/>
          </a:xfrm>
          <a:custGeom>
            <a:pathLst>
              <a:path extrusionOk="0" h="120000" w="120000">
                <a:moveTo>
                  <a:pt x="0" y="84416"/>
                </a:moveTo>
                <a:lnTo>
                  <a:pt x="30994" y="95644"/>
                </a:lnTo>
                <a:lnTo>
                  <a:pt x="52261" y="93083"/>
                </a:lnTo>
                <a:lnTo>
                  <a:pt x="120000" y="120000"/>
                </a:lnTo>
                <a:lnTo>
                  <a:pt x="114322" y="83361"/>
                </a:lnTo>
                <a:lnTo>
                  <a:pt x="95305" y="59450"/>
                </a:lnTo>
                <a:lnTo>
                  <a:pt x="95605" y="41311"/>
                </a:lnTo>
                <a:lnTo>
                  <a:pt x="80194" y="39255"/>
                </a:lnTo>
                <a:lnTo>
                  <a:pt x="58694" y="72450"/>
                </a:lnTo>
                <a:lnTo>
                  <a:pt x="70972" y="17633"/>
                </a:lnTo>
                <a:lnTo>
                  <a:pt x="64422" y="0"/>
                </a:lnTo>
                <a:lnTo>
                  <a:pt x="50666" y="28200"/>
                </a:lnTo>
                <a:lnTo>
                  <a:pt x="43700" y="7400"/>
                </a:lnTo>
                <a:lnTo>
                  <a:pt x="0" y="8441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3" name="Shape 393"/>
          <p:cNvSpPr/>
          <p:nvPr/>
        </p:nvSpPr>
        <p:spPr>
          <a:xfrm>
            <a:off x="1592308" y="2338130"/>
            <a:ext cx="1207981" cy="519942"/>
          </a:xfrm>
          <a:custGeom>
            <a:pathLst>
              <a:path extrusionOk="0" h="120000" w="120000">
                <a:moveTo>
                  <a:pt x="26550" y="118750"/>
                </a:moveTo>
                <a:lnTo>
                  <a:pt x="120000" y="54727"/>
                </a:lnTo>
                <a:lnTo>
                  <a:pt x="115594" y="1861"/>
                </a:lnTo>
                <a:lnTo>
                  <a:pt x="38255" y="0"/>
                </a:lnTo>
                <a:lnTo>
                  <a:pt x="35711" y="36594"/>
                </a:lnTo>
                <a:lnTo>
                  <a:pt x="0" y="120000"/>
                </a:lnTo>
                <a:lnTo>
                  <a:pt x="26550" y="118750"/>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4" name="Shape 394"/>
          <p:cNvSpPr/>
          <p:nvPr/>
        </p:nvSpPr>
        <p:spPr>
          <a:xfrm>
            <a:off x="2885761" y="2756243"/>
            <a:ext cx="1015870" cy="348333"/>
          </a:xfrm>
          <a:custGeom>
            <a:pathLst>
              <a:path extrusionOk="0" h="120000" w="120000">
                <a:moveTo>
                  <a:pt x="117500" y="120000"/>
                </a:moveTo>
                <a:lnTo>
                  <a:pt x="120000" y="61844"/>
                </a:lnTo>
                <a:lnTo>
                  <a:pt x="18733" y="0"/>
                </a:lnTo>
                <a:lnTo>
                  <a:pt x="0" y="77127"/>
                </a:lnTo>
                <a:lnTo>
                  <a:pt x="117500" y="120000"/>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5" name="Shape 395"/>
          <p:cNvSpPr/>
          <p:nvPr/>
        </p:nvSpPr>
        <p:spPr>
          <a:xfrm>
            <a:off x="4975500" y="1780723"/>
            <a:ext cx="603171" cy="708024"/>
          </a:xfrm>
          <a:custGeom>
            <a:pathLst>
              <a:path extrusionOk="0" h="120000" w="120000">
                <a:moveTo>
                  <a:pt x="54950" y="106211"/>
                </a:moveTo>
                <a:lnTo>
                  <a:pt x="120000" y="41177"/>
                </a:lnTo>
                <a:lnTo>
                  <a:pt x="93311" y="0"/>
                </a:lnTo>
                <a:lnTo>
                  <a:pt x="0" y="120000"/>
                </a:lnTo>
                <a:lnTo>
                  <a:pt x="54950" y="106211"/>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6" name="Shape 396"/>
          <p:cNvSpPr/>
          <p:nvPr/>
        </p:nvSpPr>
        <p:spPr>
          <a:xfrm>
            <a:off x="2409781" y="2628642"/>
            <a:ext cx="496231" cy="366737"/>
          </a:xfrm>
          <a:custGeom>
            <a:pathLst>
              <a:path extrusionOk="0" h="120000" w="120000">
                <a:moveTo>
                  <a:pt x="110044" y="112177"/>
                </a:moveTo>
                <a:lnTo>
                  <a:pt x="120000" y="40672"/>
                </a:lnTo>
                <a:lnTo>
                  <a:pt x="97550" y="0"/>
                </a:lnTo>
                <a:lnTo>
                  <a:pt x="0" y="120000"/>
                </a:lnTo>
                <a:lnTo>
                  <a:pt x="110044" y="112177"/>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397" name="Shape 397"/>
          <p:cNvPicPr preferRelativeResize="0"/>
          <p:nvPr/>
        </p:nvPicPr>
        <p:blipFill rotWithShape="1">
          <a:blip r:embed="rId3">
            <a:alphaModFix amt="37000"/>
          </a:blip>
          <a:srcRect b="0" l="0" r="0" t="0"/>
          <a:stretch/>
        </p:blipFill>
        <p:spPr>
          <a:xfrm>
            <a:off x="4840576" y="5804551"/>
            <a:ext cx="735184" cy="144980"/>
          </a:xfrm>
          <a:prstGeom prst="rect">
            <a:avLst/>
          </a:prstGeom>
          <a:noFill/>
          <a:ln>
            <a:noFill/>
          </a:ln>
        </p:spPr>
      </p:pic>
      <p:pic>
        <p:nvPicPr>
          <p:cNvPr id="398" name="Shape 398"/>
          <p:cNvPicPr preferRelativeResize="0"/>
          <p:nvPr/>
        </p:nvPicPr>
        <p:blipFill rotWithShape="1">
          <a:blip r:embed="rId3">
            <a:alphaModFix amt="37000"/>
          </a:blip>
          <a:srcRect b="0" l="0" r="0" t="0"/>
          <a:stretch/>
        </p:blipFill>
        <p:spPr>
          <a:xfrm>
            <a:off x="7541438" y="5804551"/>
            <a:ext cx="735184" cy="144980"/>
          </a:xfrm>
          <a:prstGeom prst="rect">
            <a:avLst/>
          </a:prstGeom>
          <a:noFill/>
          <a:ln>
            <a:noFill/>
          </a:ln>
        </p:spPr>
      </p:pic>
      <p:grpSp>
        <p:nvGrpSpPr>
          <p:cNvPr id="399" name="Shape 399"/>
          <p:cNvGrpSpPr/>
          <p:nvPr/>
        </p:nvGrpSpPr>
        <p:grpSpPr>
          <a:xfrm flipH="1">
            <a:off x="2661979" y="1608780"/>
            <a:ext cx="165726" cy="183380"/>
            <a:chOff x="0" y="0"/>
            <a:chExt cx="331537" cy="366855"/>
          </a:xfrm>
        </p:grpSpPr>
        <p:sp>
          <p:nvSpPr>
            <p:cNvPr id="400" name="Shape 400"/>
            <p:cNvSpPr/>
            <p:nvPr/>
          </p:nvSpPr>
          <p:spPr>
            <a:xfrm>
              <a:off x="142411" y="290292"/>
              <a:ext cx="43750" cy="76562"/>
            </a:xfrm>
            <a:prstGeom prst="rect">
              <a:avLst/>
            </a:prstGeom>
            <a:solidFill>
              <a:srgbClr val="5D3E16"/>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1" name="Shape 401"/>
            <p:cNvSpPr/>
            <p:nvPr/>
          </p:nvSpPr>
          <p:spPr>
            <a:xfrm>
              <a:off x="0" y="0"/>
              <a:ext cx="331536" cy="316954"/>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2" name="Shape 402"/>
            <p:cNvSpPr/>
            <p:nvPr/>
          </p:nvSpPr>
          <p:spPr>
            <a:xfrm>
              <a:off x="162691" y="0"/>
              <a:ext cx="168845" cy="316954"/>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3" name="Shape 403"/>
            <p:cNvSpPr/>
            <p:nvPr/>
          </p:nvSpPr>
          <p:spPr>
            <a:xfrm>
              <a:off x="139221" y="0"/>
              <a:ext cx="46939" cy="45117"/>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4" name="Shape 404"/>
            <p:cNvSpPr/>
            <p:nvPr/>
          </p:nvSpPr>
          <p:spPr>
            <a:xfrm>
              <a:off x="162691" y="0"/>
              <a:ext cx="23470" cy="45117"/>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5" name="Shape 405"/>
            <p:cNvSpPr/>
            <p:nvPr/>
          </p:nvSpPr>
          <p:spPr>
            <a:xfrm>
              <a:off x="162691" y="0"/>
              <a:ext cx="23470" cy="45117"/>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406" name="Shape 406"/>
          <p:cNvGrpSpPr/>
          <p:nvPr/>
        </p:nvGrpSpPr>
        <p:grpSpPr>
          <a:xfrm>
            <a:off x="11304329" y="2286589"/>
            <a:ext cx="766297" cy="1158566"/>
            <a:chOff x="-2" y="-1"/>
            <a:chExt cx="865333" cy="1308299"/>
          </a:xfrm>
        </p:grpSpPr>
        <p:pic>
          <p:nvPicPr>
            <p:cNvPr id="407" name="Shape 407"/>
            <p:cNvPicPr preferRelativeResize="0"/>
            <p:nvPr/>
          </p:nvPicPr>
          <p:blipFill rotWithShape="1">
            <a:blip r:embed="rId4">
              <a:alphaModFix/>
            </a:blip>
            <a:srcRect b="0" l="0" r="0" t="0"/>
            <a:stretch/>
          </p:blipFill>
          <p:spPr>
            <a:xfrm rot="10800000">
              <a:off x="362659" y="1119861"/>
              <a:ext cx="140010" cy="188437"/>
            </a:xfrm>
            <a:prstGeom prst="rect">
              <a:avLst/>
            </a:prstGeom>
            <a:noFill/>
            <a:ln>
              <a:noFill/>
            </a:ln>
            <a:effectLst>
              <a:outerShdw blurRad="711200" rotWithShape="0">
                <a:srgbClr val="000000">
                  <a:alpha val="74901"/>
                </a:srgbClr>
              </a:outerShdw>
            </a:effectLst>
          </p:spPr>
        </p:pic>
        <p:grpSp>
          <p:nvGrpSpPr>
            <p:cNvPr id="408" name="Shape 408"/>
            <p:cNvGrpSpPr/>
            <p:nvPr/>
          </p:nvGrpSpPr>
          <p:grpSpPr>
            <a:xfrm>
              <a:off x="-2" y="-1"/>
              <a:ext cx="865333" cy="1127458"/>
              <a:chOff x="0" y="0"/>
              <a:chExt cx="865332" cy="1127457"/>
            </a:xfrm>
          </p:grpSpPr>
          <p:sp>
            <p:nvSpPr>
              <p:cNvPr id="409" name="Shape 409"/>
              <p:cNvSpPr/>
              <p:nvPr/>
            </p:nvSpPr>
            <p:spPr>
              <a:xfrm>
                <a:off x="0" y="0"/>
                <a:ext cx="432667" cy="1127457"/>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10" name="Shape 410"/>
              <p:cNvSpPr/>
              <p:nvPr/>
            </p:nvSpPr>
            <p:spPr>
              <a:xfrm>
                <a:off x="432664" y="0"/>
                <a:ext cx="432666" cy="1127457"/>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nvGrpSpPr>
          <p:cNvPr id="411" name="Shape 411"/>
          <p:cNvGrpSpPr/>
          <p:nvPr/>
        </p:nvGrpSpPr>
        <p:grpSpPr>
          <a:xfrm>
            <a:off x="3386452" y="1446086"/>
            <a:ext cx="6357762" cy="4446213"/>
            <a:chOff x="-1201834" y="5329"/>
            <a:chExt cx="12718834" cy="8894739"/>
          </a:xfrm>
        </p:grpSpPr>
        <p:sp>
          <p:nvSpPr>
            <p:cNvPr id="412" name="Shape 412"/>
            <p:cNvSpPr/>
            <p:nvPr/>
          </p:nvSpPr>
          <p:spPr>
            <a:xfrm>
              <a:off x="7530653" y="7172185"/>
              <a:ext cx="729581" cy="1667895"/>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3" name="Shape 413"/>
            <p:cNvSpPr/>
            <p:nvPr/>
          </p:nvSpPr>
          <p:spPr>
            <a:xfrm>
              <a:off x="2076631" y="7202843"/>
              <a:ext cx="747740" cy="1637238"/>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4" name="Shape 414"/>
            <p:cNvSpPr/>
            <p:nvPr/>
          </p:nvSpPr>
          <p:spPr>
            <a:xfrm>
              <a:off x="-1201834" y="5329"/>
              <a:ext cx="12718834" cy="5657015"/>
            </a:xfrm>
            <a:custGeom>
              <a:pathLst>
                <a:path extrusionOk="0" h="120000" w="120000">
                  <a:moveTo>
                    <a:pt x="119904" y="50517"/>
                  </a:moveTo>
                  <a:cubicBezTo>
                    <a:pt x="120303" y="39667"/>
                    <a:pt x="120028" y="22143"/>
                    <a:pt x="107105" y="17849"/>
                  </a:cubicBezTo>
                  <a:cubicBezTo>
                    <a:pt x="78425" y="8320"/>
                    <a:pt x="41872" y="4368"/>
                    <a:pt x="12928" y="381"/>
                  </a:cubicBezTo>
                  <a:cubicBezTo>
                    <a:pt x="8958" y="-165"/>
                    <a:pt x="-1164" y="-3018"/>
                    <a:pt x="106" y="21539"/>
                  </a:cubicBezTo>
                  <a:cubicBezTo>
                    <a:pt x="2097" y="59948"/>
                    <a:pt x="11089" y="119914"/>
                    <a:pt x="11179" y="120000"/>
                  </a:cubicBezTo>
                  <a:lnTo>
                    <a:pt x="114275" y="120000"/>
                  </a:lnTo>
                  <a:lnTo>
                    <a:pt x="119904" y="50517"/>
                  </a:ln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chemeClr val="dk1"/>
                </a:solidFill>
                <a:latin typeface="Arial"/>
                <a:ea typeface="Arial"/>
                <a:cs typeface="Arial"/>
                <a:sym typeface="Arial"/>
              </a:endParaRPr>
            </a:p>
          </p:txBody>
        </p:sp>
        <p:sp>
          <p:nvSpPr>
            <p:cNvPr id="415" name="Shape 415"/>
            <p:cNvSpPr/>
            <p:nvPr/>
          </p:nvSpPr>
          <p:spPr>
            <a:xfrm>
              <a:off x="-17247" y="5658487"/>
              <a:ext cx="10931229" cy="2121841"/>
            </a:xfrm>
            <a:custGeom>
              <a:pathLst>
                <a:path extrusionOk="0" h="120000" w="120000">
                  <a:moveTo>
                    <a:pt x="120000" y="0"/>
                  </a:moveTo>
                  <a:lnTo>
                    <a:pt x="0" y="0"/>
                  </a:lnTo>
                  <a:cubicBezTo>
                    <a:pt x="2005" y="29359"/>
                    <a:pt x="3250" y="44591"/>
                    <a:pt x="5105" y="70097"/>
                  </a:cubicBezTo>
                  <a:cubicBezTo>
                    <a:pt x="6666" y="91529"/>
                    <a:pt x="8483" y="118525"/>
                    <a:pt x="17622" y="116477"/>
                  </a:cubicBezTo>
                  <a:cubicBezTo>
                    <a:pt x="18755" y="121294"/>
                    <a:pt x="92866" y="121536"/>
                    <a:pt x="106388" y="114907"/>
                  </a:cubicBezTo>
                  <a:cubicBezTo>
                    <a:pt x="112850" y="111740"/>
                    <a:pt x="118427" y="81828"/>
                    <a:pt x="120000" y="0"/>
                  </a:cubicBezTo>
                </a:path>
              </a:pathLst>
            </a:custGeom>
            <a:solidFill>
              <a:srgbClr val="E1C27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6" name="Shape 416"/>
            <p:cNvSpPr/>
            <p:nvPr/>
          </p:nvSpPr>
          <p:spPr>
            <a:xfrm flipH="1">
              <a:off x="1775846" y="8260035"/>
              <a:ext cx="1372610" cy="640033"/>
            </a:xfrm>
            <a:custGeom>
              <a:pathLst>
                <a:path extrusionOk="0" h="120000" w="120000">
                  <a:moveTo>
                    <a:pt x="50194" y="70983"/>
                  </a:moveTo>
                  <a:cubicBezTo>
                    <a:pt x="34673" y="76627"/>
                    <a:pt x="29207" y="33861"/>
                    <a:pt x="59" y="33861"/>
                  </a:cubicBezTo>
                  <a:cubicBezTo>
                    <a:pt x="-1490" y="33861"/>
                    <a:pt x="28480" y="84505"/>
                    <a:pt x="28480" y="84505"/>
                  </a:cubicBezTo>
                  <a:lnTo>
                    <a:pt x="23049" y="114927"/>
                  </a:lnTo>
                  <a:lnTo>
                    <a:pt x="56399" y="111550"/>
                  </a:lnTo>
                  <a:lnTo>
                    <a:pt x="87615" y="120000"/>
                  </a:lnTo>
                  <a:lnTo>
                    <a:pt x="120000" y="39433"/>
                  </a:lnTo>
                  <a:cubicBezTo>
                    <a:pt x="120000" y="39433"/>
                    <a:pt x="89809" y="47327"/>
                    <a:pt x="82829" y="67605"/>
                  </a:cubicBezTo>
                  <a:cubicBezTo>
                    <a:pt x="75849" y="87883"/>
                    <a:pt x="93182" y="0"/>
                    <a:pt x="93182" y="0"/>
                  </a:cubicBezTo>
                  <a:cubicBezTo>
                    <a:pt x="93182" y="0"/>
                    <a:pt x="65716" y="65338"/>
                    <a:pt x="50194"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7" name="Shape 417"/>
            <p:cNvSpPr/>
            <p:nvPr/>
          </p:nvSpPr>
          <p:spPr>
            <a:xfrm>
              <a:off x="7233332" y="8272521"/>
              <a:ext cx="1347129" cy="615059"/>
            </a:xfrm>
            <a:custGeom>
              <a:pathLst>
                <a:path extrusionOk="0" h="120000" w="120000">
                  <a:moveTo>
                    <a:pt x="48149" y="70983"/>
                  </a:moveTo>
                  <a:cubicBezTo>
                    <a:pt x="32762" y="75094"/>
                    <a:pt x="30069" y="24683"/>
                    <a:pt x="67" y="24683"/>
                  </a:cubicBezTo>
                  <a:cubicBezTo>
                    <a:pt x="-1527" y="24683"/>
                    <a:pt x="25798" y="84505"/>
                    <a:pt x="25798" y="84505"/>
                  </a:cubicBezTo>
                  <a:lnTo>
                    <a:pt x="20209" y="114927"/>
                  </a:lnTo>
                  <a:lnTo>
                    <a:pt x="54536" y="111550"/>
                  </a:lnTo>
                  <a:lnTo>
                    <a:pt x="86667" y="120000"/>
                  </a:lnTo>
                  <a:lnTo>
                    <a:pt x="120000" y="39433"/>
                  </a:lnTo>
                  <a:cubicBezTo>
                    <a:pt x="120000" y="39433"/>
                    <a:pt x="88924" y="47327"/>
                    <a:pt x="81740" y="67605"/>
                  </a:cubicBezTo>
                  <a:cubicBezTo>
                    <a:pt x="74555" y="87883"/>
                    <a:pt x="92397" y="0"/>
                    <a:pt x="92397" y="0"/>
                  </a:cubicBezTo>
                  <a:cubicBezTo>
                    <a:pt x="92397" y="0"/>
                    <a:pt x="63536" y="66872"/>
                    <a:pt x="48149"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grpSp>
      <p:pic>
        <p:nvPicPr>
          <p:cNvPr id="418" name="Shape 418"/>
          <p:cNvPicPr preferRelativeResize="0"/>
          <p:nvPr/>
        </p:nvPicPr>
        <p:blipFill rotWithShape="1">
          <a:blip r:embed="rId5">
            <a:alphaModFix/>
          </a:blip>
          <a:srcRect b="0" l="0" r="0" t="0"/>
          <a:stretch/>
        </p:blipFill>
        <p:spPr>
          <a:xfrm>
            <a:off x="6256001" y="3976137"/>
            <a:ext cx="844762" cy="591288"/>
          </a:xfrm>
          <a:prstGeom prst="rect">
            <a:avLst/>
          </a:prstGeom>
          <a:noFill/>
          <a:ln>
            <a:noFill/>
          </a:ln>
        </p:spPr>
      </p:pic>
      <p:grpSp>
        <p:nvGrpSpPr>
          <p:cNvPr id="419" name="Shape 419"/>
          <p:cNvGrpSpPr/>
          <p:nvPr/>
        </p:nvGrpSpPr>
        <p:grpSpPr>
          <a:xfrm>
            <a:off x="9839252" y="3053070"/>
            <a:ext cx="1879592" cy="2952390"/>
            <a:chOff x="9914517" y="2523683"/>
            <a:chExt cx="2274307" cy="3572392"/>
          </a:xfrm>
        </p:grpSpPr>
        <p:pic>
          <p:nvPicPr>
            <p:cNvPr id="420" name="Shape 420"/>
            <p:cNvPicPr preferRelativeResize="0"/>
            <p:nvPr/>
          </p:nvPicPr>
          <p:blipFill rotWithShape="1">
            <a:blip r:embed="rId3">
              <a:alphaModFix amt="37000"/>
            </a:blip>
            <a:srcRect b="0" l="0" r="0" t="0"/>
            <a:stretch/>
          </p:blipFill>
          <p:spPr>
            <a:xfrm>
              <a:off x="10304903" y="5785296"/>
              <a:ext cx="1575931" cy="310778"/>
            </a:xfrm>
            <a:prstGeom prst="rect">
              <a:avLst/>
            </a:prstGeom>
            <a:noFill/>
            <a:ln>
              <a:noFill/>
            </a:ln>
          </p:spPr>
        </p:pic>
        <p:grpSp>
          <p:nvGrpSpPr>
            <p:cNvPr id="421" name="Shape 421"/>
            <p:cNvGrpSpPr/>
            <p:nvPr/>
          </p:nvGrpSpPr>
          <p:grpSpPr>
            <a:xfrm>
              <a:off x="9914517" y="2523683"/>
              <a:ext cx="2274307" cy="3438539"/>
              <a:chOff x="-635177" y="3810989"/>
              <a:chExt cx="3418334" cy="5168192"/>
            </a:xfrm>
          </p:grpSpPr>
          <p:pic>
            <p:nvPicPr>
              <p:cNvPr id="422" name="Shape 422"/>
              <p:cNvPicPr preferRelativeResize="0"/>
              <p:nvPr/>
            </p:nvPicPr>
            <p:blipFill rotWithShape="1">
              <a:blip r:embed="rId4">
                <a:alphaModFix/>
              </a:blip>
              <a:srcRect b="0" l="0" r="0" t="0"/>
              <a:stretch/>
            </p:blipFill>
            <p:spPr>
              <a:xfrm rot="10800000">
                <a:off x="797445" y="8234801"/>
                <a:ext cx="553087" cy="744380"/>
              </a:xfrm>
              <a:prstGeom prst="rect">
                <a:avLst/>
              </a:prstGeom>
              <a:noFill/>
              <a:ln>
                <a:noFill/>
              </a:ln>
            </p:spPr>
          </p:pic>
          <p:grpSp>
            <p:nvGrpSpPr>
              <p:cNvPr id="423" name="Shape 423"/>
              <p:cNvGrpSpPr/>
              <p:nvPr/>
            </p:nvGrpSpPr>
            <p:grpSpPr>
              <a:xfrm>
                <a:off x="-635177" y="3810989"/>
                <a:ext cx="3418334" cy="4453813"/>
                <a:chOff x="-635177" y="3810989"/>
                <a:chExt cx="3418334" cy="4453813"/>
              </a:xfrm>
            </p:grpSpPr>
            <p:sp>
              <p:nvSpPr>
                <p:cNvPr id="424" name="Shape 424"/>
                <p:cNvSpPr/>
                <p:nvPr/>
              </p:nvSpPr>
              <p:spPr>
                <a:xfrm>
                  <a:off x="-635177" y="3810989"/>
                  <a:ext cx="1709164" cy="4453813"/>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25" name="Shape 425"/>
                <p:cNvSpPr/>
                <p:nvPr/>
              </p:nvSpPr>
              <p:spPr>
                <a:xfrm>
                  <a:off x="1073988" y="3810989"/>
                  <a:ext cx="1709167" cy="4453813"/>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12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sp>
        <p:nvSpPr>
          <p:cNvPr id="426" name="Shape 426"/>
          <p:cNvSpPr txBox="1"/>
          <p:nvPr>
            <p:ph type="ctrTitle"/>
          </p:nvPr>
        </p:nvSpPr>
        <p:spPr>
          <a:xfrm>
            <a:off x="3972601" y="1931211"/>
            <a:ext cx="5394960" cy="1298447"/>
          </a:xfrm>
          <a:prstGeom prst="rect">
            <a:avLst/>
          </a:prstGeom>
          <a:noFill/>
          <a:ln>
            <a:noFill/>
          </a:ln>
        </p:spPr>
        <p:txBody>
          <a:bodyPr anchorCtr="0" anchor="b" bIns="91425" lIns="91425" rIns="91425" tIns="91425"/>
          <a:lstStyle>
            <a:lvl1pPr indent="0" lvl="0" marL="0" marR="0" rtl="0" algn="ctr">
              <a:lnSpc>
                <a:spcPct val="90000"/>
              </a:lnSpc>
              <a:spcBef>
                <a:spcPts val="0"/>
              </a:spcBef>
              <a:spcAft>
                <a:spcPts val="0"/>
              </a:spcAft>
              <a:buNone/>
              <a:defRPr b="0" i="0" sz="38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27" name="Shape 427"/>
          <p:cNvSpPr txBox="1"/>
          <p:nvPr>
            <p:ph idx="1" type="subTitle"/>
          </p:nvPr>
        </p:nvSpPr>
        <p:spPr>
          <a:xfrm>
            <a:off x="3958885" y="3321100"/>
            <a:ext cx="5422392" cy="795527"/>
          </a:xfrm>
          <a:prstGeom prst="rect">
            <a:avLst/>
          </a:prstGeom>
          <a:noFill/>
          <a:ln>
            <a:noFill/>
          </a:ln>
        </p:spPr>
        <p:txBody>
          <a:bodyPr anchorCtr="0" anchor="t" bIns="91425" lIns="91425" rIns="91425" tIns="91425"/>
          <a:lstStyle>
            <a:lvl1pPr indent="-342900" lvl="0" marL="342900" marR="0" rtl="0" algn="ctr">
              <a:lnSpc>
                <a:spcPct val="90000"/>
              </a:lnSpc>
              <a:spcBef>
                <a:spcPts val="0"/>
              </a:spcBef>
              <a:spcAft>
                <a:spcPts val="0"/>
              </a:spcAft>
              <a:buClr>
                <a:srgbClr val="7F7F7F"/>
              </a:buClr>
              <a:buFont typeface="Arial"/>
              <a:buNone/>
              <a:defRPr b="0" i="0" sz="2400" u="none" cap="none" strike="noStrike">
                <a:solidFill>
                  <a:srgbClr val="AA8D54"/>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428" name="Shape 428"/>
          <p:cNvSpPr txBox="1"/>
          <p:nvPr>
            <p:ph idx="2" type="body"/>
          </p:nvPr>
        </p:nvSpPr>
        <p:spPr>
          <a:xfrm>
            <a:off x="5565848" y="5454564"/>
            <a:ext cx="2052206" cy="377826"/>
          </a:xfrm>
          <a:prstGeom prst="rect">
            <a:avLst/>
          </a:prstGeom>
          <a:noFill/>
          <a:ln>
            <a:noFill/>
          </a:ln>
        </p:spPr>
        <p:txBody>
          <a:bodyPr anchorCtr="0" anchor="t" bIns="91425" lIns="91425" rIns="91425" tIns="91425"/>
          <a:lstStyle>
            <a:lvl1pPr indent="0" lvl="0" marL="0" marR="0" rtl="0" algn="ctr">
              <a:spcBef>
                <a:spcPts val="0"/>
              </a:spcBef>
              <a:spcAft>
                <a:spcPts val="0"/>
              </a:spcAft>
              <a:buClr>
                <a:srgbClr val="7F7F7F"/>
              </a:buClr>
              <a:buFont typeface="Arial"/>
              <a:buNone/>
              <a:defRPr b="0" i="0" sz="1400" u="none" cap="none" strike="noStrike">
                <a:solidFill>
                  <a:srgbClr val="4A3116"/>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29" name="Shape 429"/>
          <p:cNvSpPr txBox="1"/>
          <p:nvPr>
            <p:ph idx="3" type="body"/>
          </p:nvPr>
        </p:nvSpPr>
        <p:spPr>
          <a:xfrm>
            <a:off x="4561587" y="4662044"/>
            <a:ext cx="4233587" cy="801511"/>
          </a:xfrm>
          <a:prstGeom prst="rect">
            <a:avLst/>
          </a:prstGeom>
          <a:noFill/>
          <a:ln>
            <a:noFill/>
          </a:ln>
        </p:spPr>
        <p:txBody>
          <a:bodyPr anchorCtr="0" anchor="t" bIns="91425" lIns="91425" rIns="91425" tIns="91425"/>
          <a:lstStyle>
            <a:lvl1pPr indent="114300" lvl="0" marL="0" marR="0" rtl="0" algn="ctr">
              <a:lnSpc>
                <a:spcPct val="90000"/>
              </a:lnSpc>
              <a:spcBef>
                <a:spcPts val="0"/>
              </a:spcBef>
              <a:spcAft>
                <a:spcPts val="200"/>
              </a:spcAft>
              <a:buClr>
                <a:srgbClr val="7F7F7F"/>
              </a:buClr>
              <a:buSzPct val="100000"/>
              <a:buFont typeface="Arial"/>
              <a:buChar char="​"/>
              <a:defRPr b="0" i="0" sz="1800" u="none" cap="none" strike="noStrike">
                <a:solidFill>
                  <a:srgbClr val="5B4127"/>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430" name="Shape 430"/>
          <p:cNvGrpSpPr/>
          <p:nvPr/>
        </p:nvGrpSpPr>
        <p:grpSpPr>
          <a:xfrm>
            <a:off x="597204" y="3953712"/>
            <a:ext cx="4364449" cy="2784753"/>
            <a:chOff x="268817" y="3743473"/>
            <a:chExt cx="5062308" cy="3198043"/>
          </a:xfrm>
        </p:grpSpPr>
        <p:pic>
          <p:nvPicPr>
            <p:cNvPr id="431" name="Shape 431"/>
            <p:cNvPicPr preferRelativeResize="0"/>
            <p:nvPr/>
          </p:nvPicPr>
          <p:blipFill rotWithShape="1">
            <a:blip r:embed="rId3">
              <a:alphaModFix amt="61000"/>
            </a:blip>
            <a:srcRect b="0" l="0" r="0" t="0"/>
            <a:stretch/>
          </p:blipFill>
          <p:spPr>
            <a:xfrm>
              <a:off x="3597601" y="6030480"/>
              <a:ext cx="1733524" cy="666181"/>
            </a:xfrm>
            <a:prstGeom prst="rect">
              <a:avLst/>
            </a:prstGeom>
            <a:noFill/>
            <a:ln>
              <a:noFill/>
            </a:ln>
          </p:spPr>
        </p:pic>
        <p:pic>
          <p:nvPicPr>
            <p:cNvPr id="432" name="Shape 432"/>
            <p:cNvPicPr preferRelativeResize="0"/>
            <p:nvPr/>
          </p:nvPicPr>
          <p:blipFill rotWithShape="1">
            <a:blip r:embed="rId3">
              <a:alphaModFix amt="61000"/>
            </a:blip>
            <a:srcRect b="0" l="0" r="0" t="0"/>
            <a:stretch/>
          </p:blipFill>
          <p:spPr>
            <a:xfrm>
              <a:off x="2442250" y="5998048"/>
              <a:ext cx="1076382" cy="886687"/>
            </a:xfrm>
            <a:prstGeom prst="rect">
              <a:avLst/>
            </a:prstGeom>
            <a:noFill/>
            <a:ln>
              <a:noFill/>
            </a:ln>
          </p:spPr>
        </p:pic>
        <p:pic>
          <p:nvPicPr>
            <p:cNvPr id="433" name="Shape 433"/>
            <p:cNvPicPr preferRelativeResize="0"/>
            <p:nvPr/>
          </p:nvPicPr>
          <p:blipFill rotWithShape="1">
            <a:blip r:embed="rId3">
              <a:alphaModFix amt="61000"/>
            </a:blip>
            <a:srcRect b="0" l="0" r="0" t="0"/>
            <a:stretch/>
          </p:blipFill>
          <p:spPr>
            <a:xfrm>
              <a:off x="268817" y="6030480"/>
              <a:ext cx="1733524" cy="666181"/>
            </a:xfrm>
            <a:prstGeom prst="rect">
              <a:avLst/>
            </a:prstGeom>
            <a:noFill/>
            <a:ln>
              <a:noFill/>
            </a:ln>
          </p:spPr>
        </p:pic>
        <p:pic>
          <p:nvPicPr>
            <p:cNvPr id="434" name="Shape 434"/>
            <p:cNvPicPr preferRelativeResize="0"/>
            <p:nvPr/>
          </p:nvPicPr>
          <p:blipFill rotWithShape="1">
            <a:blip r:embed="rId3">
              <a:alphaModFix amt="61000"/>
            </a:blip>
            <a:srcRect b="0" l="0" r="0" t="0"/>
            <a:stretch/>
          </p:blipFill>
          <p:spPr>
            <a:xfrm>
              <a:off x="1800561" y="6054828"/>
              <a:ext cx="1076382" cy="886687"/>
            </a:xfrm>
            <a:prstGeom prst="rect">
              <a:avLst/>
            </a:prstGeom>
            <a:noFill/>
            <a:ln>
              <a:noFill/>
            </a:ln>
          </p:spPr>
        </p:pic>
        <p:pic>
          <p:nvPicPr>
            <p:cNvPr id="435" name="Shape 435"/>
            <p:cNvPicPr preferRelativeResize="0"/>
            <p:nvPr/>
          </p:nvPicPr>
          <p:blipFill rotWithShape="1">
            <a:blip r:embed="rId3">
              <a:alphaModFix amt="61000"/>
            </a:blip>
            <a:srcRect b="0" l="0" r="0" t="0"/>
            <a:stretch/>
          </p:blipFill>
          <p:spPr>
            <a:xfrm>
              <a:off x="2808852" y="5844239"/>
              <a:ext cx="1733524" cy="666181"/>
            </a:xfrm>
            <a:prstGeom prst="rect">
              <a:avLst/>
            </a:prstGeom>
            <a:noFill/>
            <a:ln>
              <a:noFill/>
            </a:ln>
          </p:spPr>
        </p:pic>
        <p:pic>
          <p:nvPicPr>
            <p:cNvPr descr="Camp-Fire-Friends.png" id="436" name="Shape 436"/>
            <p:cNvPicPr preferRelativeResize="0"/>
            <p:nvPr/>
          </p:nvPicPr>
          <p:blipFill rotWithShape="1">
            <a:blip r:embed="rId6">
              <a:alphaModFix/>
            </a:blip>
            <a:srcRect b="0" l="0" r="0" t="0"/>
            <a:stretch/>
          </p:blipFill>
          <p:spPr>
            <a:xfrm>
              <a:off x="392086" y="3743473"/>
              <a:ext cx="4608224" cy="3020946"/>
            </a:xfrm>
            <a:prstGeom prst="rect">
              <a:avLst/>
            </a:prstGeom>
            <a:noFill/>
            <a:ln>
              <a:noFill/>
            </a:ln>
          </p:spPr>
        </p:pic>
      </p:grpSp>
      <p:grpSp>
        <p:nvGrpSpPr>
          <p:cNvPr id="437" name="Shape 437"/>
          <p:cNvGrpSpPr/>
          <p:nvPr/>
        </p:nvGrpSpPr>
        <p:grpSpPr>
          <a:xfrm>
            <a:off x="1334397" y="1981772"/>
            <a:ext cx="865971" cy="1347705"/>
            <a:chOff x="-634265" y="820018"/>
            <a:chExt cx="2470716" cy="3845160"/>
          </a:xfrm>
        </p:grpSpPr>
        <p:pic>
          <p:nvPicPr>
            <p:cNvPr id="438" name="Shape 438"/>
            <p:cNvPicPr preferRelativeResize="0"/>
            <p:nvPr/>
          </p:nvPicPr>
          <p:blipFill rotWithShape="1">
            <a:blip r:embed="rId3">
              <a:alphaModFix amt="61000"/>
            </a:blip>
            <a:srcRect b="0" l="0" r="0" t="0"/>
            <a:stretch/>
          </p:blipFill>
          <p:spPr>
            <a:xfrm>
              <a:off x="219933" y="4399025"/>
              <a:ext cx="761833" cy="266153"/>
            </a:xfrm>
            <a:prstGeom prst="rect">
              <a:avLst/>
            </a:prstGeom>
            <a:noFill/>
            <a:ln>
              <a:noFill/>
            </a:ln>
          </p:spPr>
        </p:pic>
        <p:grpSp>
          <p:nvGrpSpPr>
            <p:cNvPr id="439" name="Shape 439"/>
            <p:cNvGrpSpPr/>
            <p:nvPr/>
          </p:nvGrpSpPr>
          <p:grpSpPr>
            <a:xfrm>
              <a:off x="-634265" y="820018"/>
              <a:ext cx="2470716" cy="3735488"/>
              <a:chOff x="-2" y="-2"/>
              <a:chExt cx="6874653" cy="10393817"/>
            </a:xfrm>
          </p:grpSpPr>
          <p:pic>
            <p:nvPicPr>
              <p:cNvPr id="440" name="Shape 440"/>
              <p:cNvPicPr preferRelativeResize="0"/>
              <p:nvPr/>
            </p:nvPicPr>
            <p:blipFill rotWithShape="1">
              <a:blip r:embed="rId4">
                <a:alphaModFix/>
              </a:blip>
              <a:srcRect b="0" l="0" r="0" t="0"/>
              <a:stretch/>
            </p:blipFill>
            <p:spPr>
              <a:xfrm rot="10800000">
                <a:off x="2881164" y="8896779"/>
                <a:ext cx="1112322" cy="1497035"/>
              </a:xfrm>
              <a:prstGeom prst="rect">
                <a:avLst/>
              </a:prstGeom>
              <a:noFill/>
              <a:ln>
                <a:noFill/>
              </a:ln>
            </p:spPr>
          </p:pic>
          <p:grpSp>
            <p:nvGrpSpPr>
              <p:cNvPr id="441" name="Shape 441"/>
              <p:cNvGrpSpPr/>
              <p:nvPr/>
            </p:nvGrpSpPr>
            <p:grpSpPr>
              <a:xfrm>
                <a:off x="-2" y="-2"/>
                <a:ext cx="6874653" cy="8957121"/>
                <a:chOff x="0" y="0"/>
                <a:chExt cx="6874651" cy="8957118"/>
              </a:xfrm>
            </p:grpSpPr>
            <p:sp>
              <p:nvSpPr>
                <p:cNvPr id="442" name="Shape 442"/>
                <p:cNvSpPr/>
                <p:nvPr/>
              </p:nvSpPr>
              <p:spPr>
                <a:xfrm>
                  <a:off x="0" y="0"/>
                  <a:ext cx="3437325" cy="8957118"/>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3" name="Shape 443"/>
                <p:cNvSpPr/>
                <p:nvPr/>
              </p:nvSpPr>
              <p:spPr>
                <a:xfrm>
                  <a:off x="3437325" y="0"/>
                  <a:ext cx="3437325" cy="8957118"/>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grpSp>
        <p:nvGrpSpPr>
          <p:cNvPr id="444" name="Shape 444"/>
          <p:cNvGrpSpPr/>
          <p:nvPr/>
        </p:nvGrpSpPr>
        <p:grpSpPr>
          <a:xfrm flipH="1">
            <a:off x="2866040" y="2047263"/>
            <a:ext cx="541127" cy="598773"/>
            <a:chOff x="0" y="0"/>
            <a:chExt cx="1190791" cy="1317645"/>
          </a:xfrm>
        </p:grpSpPr>
        <p:sp>
          <p:nvSpPr>
            <p:cNvPr id="445" name="Shape 445"/>
            <p:cNvSpPr/>
            <p:nvPr/>
          </p:nvSpPr>
          <p:spPr>
            <a:xfrm>
              <a:off x="511506" y="1042657"/>
              <a:ext cx="157135" cy="274986"/>
            </a:xfrm>
            <a:prstGeom prst="rect">
              <a:avLst/>
            </a:prstGeom>
            <a:solidFill>
              <a:srgbClr val="5D3E16"/>
            </a:solidFill>
            <a:ln>
              <a:noFill/>
            </a:ln>
            <a:effectLst>
              <a:outerShdw blurRad="711200" rotWithShape="0">
                <a:srgbClr val="000000">
                  <a:alpha val="74901"/>
                </a:srgbClr>
              </a:outerShdw>
            </a:effectLst>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6" name="Shape 446"/>
            <p:cNvSpPr/>
            <p:nvPr/>
          </p:nvSpPr>
          <p:spPr>
            <a:xfrm>
              <a:off x="0" y="0"/>
              <a:ext cx="1190791" cy="1138413"/>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7" name="Shape 447"/>
            <p:cNvSpPr/>
            <p:nvPr/>
          </p:nvSpPr>
          <p:spPr>
            <a:xfrm>
              <a:off x="584345" y="0"/>
              <a:ext cx="606444" cy="1138413"/>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8" name="Shape 448"/>
            <p:cNvSpPr/>
            <p:nvPr/>
          </p:nvSpPr>
          <p:spPr>
            <a:xfrm>
              <a:off x="500050" y="0"/>
              <a:ext cx="168592" cy="162046"/>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9" name="Shape 449"/>
            <p:cNvSpPr/>
            <p:nvPr/>
          </p:nvSpPr>
          <p:spPr>
            <a:xfrm>
              <a:off x="584345" y="0"/>
              <a:ext cx="84297" cy="162046"/>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50" name="Shape 450"/>
            <p:cNvSpPr/>
            <p:nvPr/>
          </p:nvSpPr>
          <p:spPr>
            <a:xfrm>
              <a:off x="584345" y="0"/>
              <a:ext cx="84297" cy="162046"/>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451" name="Shape 451"/>
          <p:cNvGrpSpPr/>
          <p:nvPr/>
        </p:nvGrpSpPr>
        <p:grpSpPr>
          <a:xfrm>
            <a:off x="-29345" y="788430"/>
            <a:ext cx="1388909" cy="3274109"/>
            <a:chOff x="-31201" y="814295"/>
            <a:chExt cx="1348061" cy="3177818"/>
          </a:xfrm>
        </p:grpSpPr>
        <p:sp>
          <p:nvSpPr>
            <p:cNvPr id="452" name="Shape 452"/>
            <p:cNvSpPr/>
            <p:nvPr/>
          </p:nvSpPr>
          <p:spPr>
            <a:xfrm rot="-7952">
              <a:off x="-8298" y="1463229"/>
              <a:ext cx="1217806" cy="598425"/>
            </a:xfrm>
            <a:custGeom>
              <a:pathLst>
                <a:path extrusionOk="0" h="120000" w="120000">
                  <a:moveTo>
                    <a:pt x="104103" y="0"/>
                  </a:moveTo>
                  <a:lnTo>
                    <a:pt x="120000" y="64083"/>
                  </a:lnTo>
                  <a:lnTo>
                    <a:pt x="0" y="119999"/>
                  </a:lnTo>
                  <a:lnTo>
                    <a:pt x="80" y="49479"/>
                  </a:lnTo>
                  <a:lnTo>
                    <a:pt x="13299" y="38261"/>
                  </a:lnTo>
                  <a:cubicBezTo>
                    <a:pt x="17973" y="34581"/>
                    <a:pt x="22745" y="31124"/>
                    <a:pt x="27572" y="27993"/>
                  </a:cubicBezTo>
                  <a:cubicBezTo>
                    <a:pt x="65187" y="3608"/>
                    <a:pt x="103885" y="-54"/>
                    <a:pt x="104103" y="0"/>
                  </a:cubicBez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453" name="Shape 453"/>
            <p:cNvPicPr preferRelativeResize="0"/>
            <p:nvPr/>
          </p:nvPicPr>
          <p:blipFill rotWithShape="1">
            <a:blip r:embed="rId3">
              <a:alphaModFix amt="61000"/>
            </a:blip>
            <a:srcRect b="0" l="0" r="0" t="0"/>
            <a:stretch/>
          </p:blipFill>
          <p:spPr>
            <a:xfrm>
              <a:off x="-31201" y="3772151"/>
              <a:ext cx="629614" cy="219961"/>
            </a:xfrm>
            <a:prstGeom prst="rect">
              <a:avLst/>
            </a:prstGeom>
            <a:noFill/>
            <a:ln>
              <a:noFill/>
            </a:ln>
          </p:spPr>
        </p:pic>
        <p:pic>
          <p:nvPicPr>
            <p:cNvPr id="454" name="Shape 454"/>
            <p:cNvPicPr preferRelativeResize="0"/>
            <p:nvPr/>
          </p:nvPicPr>
          <p:blipFill rotWithShape="1">
            <a:blip r:embed="rId4">
              <a:alphaModFix/>
            </a:blip>
            <a:srcRect b="0" l="0" r="0" t="0"/>
            <a:stretch/>
          </p:blipFill>
          <p:spPr>
            <a:xfrm rot="10800000">
              <a:off x="139010" y="3456824"/>
              <a:ext cx="330382" cy="444650"/>
            </a:xfrm>
            <a:prstGeom prst="rect">
              <a:avLst/>
            </a:prstGeom>
            <a:noFill/>
            <a:ln>
              <a:noFill/>
            </a:ln>
          </p:spPr>
        </p:pic>
        <p:sp>
          <p:nvSpPr>
            <p:cNvPr id="455" name="Shape 455"/>
            <p:cNvSpPr/>
            <p:nvPr/>
          </p:nvSpPr>
          <p:spPr>
            <a:xfrm>
              <a:off x="295901" y="814295"/>
              <a:ext cx="1020958" cy="2660452"/>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56" name="Shape 456"/>
            <p:cNvSpPr/>
            <p:nvPr/>
          </p:nvSpPr>
          <p:spPr>
            <a:xfrm flipH="1">
              <a:off x="-8467" y="814295"/>
              <a:ext cx="307134" cy="2660452"/>
            </a:xfrm>
            <a:custGeom>
              <a:pathLst>
                <a:path extrusionOk="0" h="120000" w="120000">
                  <a:moveTo>
                    <a:pt x="0" y="0"/>
                  </a:moveTo>
                  <a:lnTo>
                    <a:pt x="0" y="120000"/>
                  </a:lnTo>
                  <a:lnTo>
                    <a:pt x="119999" y="120000"/>
                  </a:lnTo>
                  <a:lnTo>
                    <a:pt x="119999" y="23383"/>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rgbClr val="000000"/>
                </a:solidFill>
                <a:latin typeface="Calibri"/>
                <a:ea typeface="Calibri"/>
                <a:cs typeface="Calibri"/>
                <a:sym typeface="Calibri"/>
              </a:endParaRPr>
            </a:p>
          </p:txBody>
        </p:sp>
      </p:grpSp>
      <p:grpSp>
        <p:nvGrpSpPr>
          <p:cNvPr id="457" name="Shape 457"/>
          <p:cNvGrpSpPr/>
          <p:nvPr/>
        </p:nvGrpSpPr>
        <p:grpSpPr>
          <a:xfrm>
            <a:off x="10720340" y="272297"/>
            <a:ext cx="698110" cy="945348"/>
            <a:chOff x="10738913" y="138782"/>
            <a:chExt cx="839866" cy="1126043"/>
          </a:xfrm>
        </p:grpSpPr>
        <p:pic>
          <p:nvPicPr>
            <p:cNvPr id="458" name="Shape 458"/>
            <p:cNvPicPr preferRelativeResize="0"/>
            <p:nvPr/>
          </p:nvPicPr>
          <p:blipFill rotWithShape="1">
            <a:blip r:embed="rId7">
              <a:alphaModFix/>
            </a:blip>
            <a:srcRect b="0" l="0" r="0" t="0"/>
            <a:stretch/>
          </p:blipFill>
          <p:spPr>
            <a:xfrm>
              <a:off x="10738913" y="138782"/>
              <a:ext cx="839866" cy="1126043"/>
            </a:xfrm>
            <a:prstGeom prst="rect">
              <a:avLst/>
            </a:prstGeom>
            <a:noFill/>
            <a:ln>
              <a:noFill/>
            </a:ln>
          </p:spPr>
        </p:pic>
        <p:pic>
          <p:nvPicPr>
            <p:cNvPr id="459" name="Shape 459"/>
            <p:cNvPicPr preferRelativeResize="0"/>
            <p:nvPr/>
          </p:nvPicPr>
          <p:blipFill rotWithShape="1">
            <a:blip r:embed="rId8">
              <a:alphaModFix/>
            </a:blip>
            <a:srcRect b="0" l="0" r="0" t="0"/>
            <a:stretch/>
          </p:blipFill>
          <p:spPr>
            <a:xfrm>
              <a:off x="11083467" y="1047809"/>
              <a:ext cx="148270" cy="13751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 - Basic - Footer">
    <p:spTree>
      <p:nvGrpSpPr>
        <p:cNvPr id="39" name="Shape 39"/>
        <p:cNvGrpSpPr/>
        <p:nvPr/>
      </p:nvGrpSpPr>
      <p:grpSpPr>
        <a:xfrm>
          <a:off x="0" y="0"/>
          <a:ext cx="0" cy="0"/>
          <a:chOff x="0" y="0"/>
          <a:chExt cx="0" cy="0"/>
        </a:xfrm>
      </p:grpSpPr>
      <p:pic>
        <p:nvPicPr>
          <p:cNvPr descr="Salesforce Corporate PowerPoint Template - Official_Chatter Version_Sept16_Google Slides Source_SHORTER.012.jpeg" id="40" name="Shape 40"/>
          <p:cNvPicPr preferRelativeResize="0"/>
          <p:nvPr/>
        </p:nvPicPr>
        <p:blipFill rotWithShape="1">
          <a:blip r:embed="rId2">
            <a:alphaModFix/>
          </a:blip>
          <a:srcRect b="0" l="0" r="0" t="0"/>
          <a:stretch/>
        </p:blipFill>
        <p:spPr>
          <a:xfrm>
            <a:off x="0" y="892"/>
            <a:ext cx="12188827" cy="6856214"/>
          </a:xfrm>
          <a:prstGeom prst="rect">
            <a:avLst/>
          </a:prstGeom>
          <a:noFill/>
          <a:ln>
            <a:noFill/>
          </a:ln>
        </p:spPr>
      </p:pic>
      <p:sp>
        <p:nvSpPr>
          <p:cNvPr id="41" name="Shape 41"/>
          <p:cNvSpPr txBox="1"/>
          <p:nvPr>
            <p:ph type="title"/>
          </p:nvPr>
        </p:nvSpPr>
        <p:spPr>
          <a:xfrm>
            <a:off x="571500" y="139701"/>
            <a:ext cx="11045999"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2" name="Shape 42"/>
          <p:cNvSpPr txBox="1"/>
          <p:nvPr>
            <p:ph idx="1" type="body"/>
          </p:nvPr>
        </p:nvSpPr>
        <p:spPr>
          <a:xfrm>
            <a:off x="571500" y="1688083"/>
            <a:ext cx="11045999" cy="42236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5B5B5B"/>
              </a:buClr>
              <a:buSzPct val="100000"/>
              <a:buFont typeface="Arial"/>
              <a:buChar char="​"/>
              <a:defRPr b="0" i="0" sz="2000" u="none" cap="none" strike="noStrike">
                <a:solidFill>
                  <a:srgbClr val="5B5B5B"/>
                </a:solidFill>
                <a:latin typeface="Arial"/>
                <a:ea typeface="Arial"/>
                <a:cs typeface="Arial"/>
                <a:sym typeface="Arial"/>
              </a:defRPr>
            </a:lvl1pPr>
            <a:lvl2pPr indent="-80963" lvl="1" marL="182563" marR="0" rtl="0" algn="l">
              <a:lnSpc>
                <a:spcPct val="100000"/>
              </a:lnSpc>
              <a:spcBef>
                <a:spcPts val="300"/>
              </a:spcBef>
              <a:spcAft>
                <a:spcPts val="600"/>
              </a:spcAft>
              <a:buClr>
                <a:srgbClr val="5B5B5B"/>
              </a:buClr>
              <a:buSzPct val="100000"/>
              <a:buFont typeface="Arial"/>
              <a:buChar char="•"/>
              <a:defRPr b="0" i="0" sz="1600" u="none" cap="none" strike="noStrike">
                <a:solidFill>
                  <a:srgbClr val="5B5B5B"/>
                </a:solidFill>
                <a:latin typeface="Arial"/>
                <a:ea typeface="Arial"/>
                <a:cs typeface="Arial"/>
                <a:sym typeface="Arial"/>
              </a:defRPr>
            </a:lvl2pPr>
            <a:lvl3pPr indent="-98425" lvl="2" marL="365125" marR="0" rtl="0" algn="l">
              <a:lnSpc>
                <a:spcPct val="100000"/>
              </a:lnSpc>
              <a:spcBef>
                <a:spcPts val="0"/>
              </a:spcBef>
              <a:spcAft>
                <a:spcPts val="600"/>
              </a:spcAft>
              <a:buClr>
                <a:srgbClr val="5B5B5B"/>
              </a:buClr>
              <a:buSzPct val="100000"/>
              <a:buFont typeface="Arial"/>
              <a:buChar char="•"/>
              <a:defRPr b="0" i="0" sz="1400" u="none" cap="none" strike="noStrike">
                <a:solidFill>
                  <a:srgbClr val="5B5B5B"/>
                </a:solidFill>
                <a:latin typeface="Arial"/>
                <a:ea typeface="Arial"/>
                <a:cs typeface="Arial"/>
                <a:sym typeface="Arial"/>
              </a:defRPr>
            </a:lvl3pPr>
            <a:lvl4pPr indent="-115887" lvl="3" marL="547688" marR="0" rtl="0" algn="l">
              <a:lnSpc>
                <a:spcPct val="100000"/>
              </a:lnSpc>
              <a:spcBef>
                <a:spcPts val="0"/>
              </a:spcBef>
              <a:spcAft>
                <a:spcPts val="600"/>
              </a:spcAft>
              <a:buClr>
                <a:srgbClr val="5B5B5B"/>
              </a:buClr>
              <a:buSzPct val="100000"/>
              <a:buFont typeface="Arial"/>
              <a:buChar char="•"/>
              <a:defRPr b="1" i="0" sz="1200" u="none" cap="none" strike="noStrike">
                <a:solidFill>
                  <a:srgbClr val="5B5B5B"/>
                </a:solidFill>
                <a:latin typeface="Arial"/>
                <a:ea typeface="Arial"/>
                <a:cs typeface="Arial"/>
                <a:sym typeface="Arial"/>
              </a:defRPr>
            </a:lvl4pPr>
            <a:lvl5pPr indent="0" lvl="4" marL="1828800" marR="0" rtl="0" algn="l">
              <a:lnSpc>
                <a:spcPct val="100000"/>
              </a:lnSpc>
              <a:spcBef>
                <a:spcPts val="0"/>
              </a:spcBef>
              <a:spcAft>
                <a:spcPts val="600"/>
              </a:spcAft>
              <a:buNone/>
              <a:defRPr b="0" i="0" sz="1800" u="none" cap="none" strike="noStrike">
                <a:solidFill>
                  <a:srgbClr val="5B5B5B"/>
                </a:solidFill>
                <a:latin typeface="Arial"/>
                <a:ea typeface="Arial"/>
                <a:cs typeface="Arial"/>
                <a:sym typeface="Arial"/>
              </a:defRPr>
            </a:lvl5pPr>
            <a:lvl6pPr indent="-101600" lvl="5" marL="25146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6pPr>
            <a:lvl7pPr indent="-101600" lvl="6" marL="29718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7pPr>
            <a:lvl8pPr indent="-101600" lvl="7" marL="34290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8pPr>
            <a:lvl9pPr indent="-101600" lvl="8" marL="38862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9pPr>
          </a:lstStyle>
          <a:p/>
        </p:txBody>
      </p:sp>
      <p:sp>
        <p:nvSpPr>
          <p:cNvPr id="43" name="Shape 43"/>
          <p:cNvSpPr txBox="1"/>
          <p:nvPr>
            <p:ph idx="2" type="body"/>
          </p:nvPr>
        </p:nvSpPr>
        <p:spPr>
          <a:xfrm>
            <a:off x="571500" y="1081136"/>
            <a:ext cx="11045999" cy="369299"/>
          </a:xfrm>
          <a:prstGeom prst="rect">
            <a:avLst/>
          </a:prstGeom>
          <a:noFill/>
          <a:ln>
            <a:noFill/>
          </a:ln>
        </p:spPr>
        <p:txBody>
          <a:bodyPr anchorCtr="0" anchor="ctr" bIns="91425" lIns="91425" rIns="91425" tIns="91425"/>
          <a:lstStyle>
            <a:lvl1pPr indent="152400" lvl="0" marL="0" marR="0" rtl="0" algn="l">
              <a:lnSpc>
                <a:spcPct val="100000"/>
              </a:lnSpc>
              <a:spcBef>
                <a:spcPts val="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1pPr>
            <a:lvl2pPr indent="-61912" lvl="1" marL="182563" marR="0" rtl="0" algn="l">
              <a:spcBef>
                <a:spcPts val="0"/>
              </a:spcBef>
              <a:spcAft>
                <a:spcPts val="600"/>
              </a:spcAft>
              <a:buClr>
                <a:schemeClr val="accent2"/>
              </a:buClr>
              <a:buSzPct val="100000"/>
              <a:buFont typeface="Arial"/>
              <a:buChar char="•"/>
              <a:defRPr b="0" i="0" sz="19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96837" lvl="3" marL="547688" marR="0" rtl="0" algn="l">
              <a:spcBef>
                <a:spcPts val="0"/>
              </a:spcBef>
              <a:spcAft>
                <a:spcPts val="600"/>
              </a:spcAft>
              <a:buClr>
                <a:schemeClr val="accent2"/>
              </a:buClr>
              <a:buSzPct val="100000"/>
              <a:buFont typeface="Arial"/>
              <a:buChar char="•"/>
              <a:defRPr b="1" i="0" sz="1500" u="none" cap="none" strike="noStrike">
                <a:solidFill>
                  <a:schemeClr val="accent2"/>
                </a:solidFill>
                <a:latin typeface="Arial"/>
                <a:ea typeface="Arial"/>
                <a:cs typeface="Arial"/>
                <a:sym typeface="Arial"/>
              </a:defRPr>
            </a:lvl4pPr>
            <a:lvl5pPr indent="0" lvl="4" marL="1828800" marR="0" rtl="0" algn="l">
              <a:spcBef>
                <a:spcPts val="0"/>
              </a:spcBef>
              <a:spcAft>
                <a:spcPts val="600"/>
              </a:spcAft>
              <a:buNone/>
              <a:defRPr b="0" i="0" sz="2100" u="none" cap="none" strike="noStrike">
                <a:solidFill>
                  <a:schemeClr val="accent2"/>
                </a:solidFill>
                <a:latin typeface="Arial"/>
                <a:ea typeface="Arial"/>
                <a:cs typeface="Arial"/>
                <a:sym typeface="Arial"/>
              </a:defRPr>
            </a:lvl5pPr>
            <a:lvl6pPr indent="-101600" lvl="5" marL="25146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6pPr>
            <a:lvl7pPr indent="-101600" lvl="6" marL="29718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7pPr>
            <a:lvl8pPr indent="-101600" lvl="7" marL="34290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8pPr>
            <a:lvl9pPr indent="-101600" lvl="8" marL="38862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9pPr>
          </a:lstStyle>
          <a:p/>
        </p:txBody>
      </p:sp>
      <p:pic>
        <p:nvPicPr>
          <p:cNvPr id="44" name="Shape 44"/>
          <p:cNvPicPr preferRelativeResize="0"/>
          <p:nvPr/>
        </p:nvPicPr>
        <p:blipFill rotWithShape="1">
          <a:blip r:embed="rId3">
            <a:alphaModFix/>
          </a:blip>
          <a:srcRect b="0" l="0" r="0" t="0"/>
          <a:stretch/>
        </p:blipFill>
        <p:spPr>
          <a:xfrm>
            <a:off x="11011320" y="6091237"/>
            <a:ext cx="616500" cy="4317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C">
    <p:bg>
      <p:bgPr>
        <a:solidFill>
          <a:schemeClr val="lt1"/>
        </a:solidFill>
      </p:bgPr>
    </p:bg>
    <p:spTree>
      <p:nvGrpSpPr>
        <p:cNvPr id="460" name="Shape 460"/>
        <p:cNvGrpSpPr/>
        <p:nvPr/>
      </p:nvGrpSpPr>
      <p:grpSpPr>
        <a:xfrm>
          <a:off x="0" y="0"/>
          <a:ext cx="0" cy="0"/>
          <a:chOff x="0" y="0"/>
          <a:chExt cx="0" cy="0"/>
        </a:xfrm>
      </p:grpSpPr>
      <p:sp>
        <p:nvSpPr>
          <p:cNvPr id="461" name="Shape 461"/>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62" name="Shape 462"/>
          <p:cNvPicPr preferRelativeResize="0"/>
          <p:nvPr/>
        </p:nvPicPr>
        <p:blipFill rotWithShape="1">
          <a:blip r:embed="rId2">
            <a:alphaModFix/>
          </a:blip>
          <a:srcRect b="-5482" l="0" r="0" t="5483"/>
          <a:stretch/>
        </p:blipFill>
        <p:spPr>
          <a:xfrm>
            <a:off x="0" y="0"/>
            <a:ext cx="12188824" cy="6856214"/>
          </a:xfrm>
          <a:prstGeom prst="rect">
            <a:avLst/>
          </a:prstGeom>
          <a:noFill/>
          <a:ln>
            <a:noFill/>
          </a:ln>
        </p:spPr>
      </p:pic>
      <p:sp>
        <p:nvSpPr>
          <p:cNvPr id="463" name="Shape 463"/>
          <p:cNvSpPr/>
          <p:nvPr/>
        </p:nvSpPr>
        <p:spPr>
          <a:xfrm>
            <a:off x="457135" y="456306"/>
            <a:ext cx="11274551" cy="5943599"/>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4" name="Shape 464"/>
          <p:cNvSpPr txBox="1"/>
          <p:nvPr>
            <p:ph type="ctrTitle"/>
          </p:nvPr>
        </p:nvSpPr>
        <p:spPr>
          <a:xfrm>
            <a:off x="896112" y="1676403"/>
            <a:ext cx="6629400" cy="2208356"/>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19325C"/>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65" name="Shape 465"/>
          <p:cNvSpPr txBox="1"/>
          <p:nvPr>
            <p:ph idx="1" type="subTitle"/>
          </p:nvPr>
        </p:nvSpPr>
        <p:spPr>
          <a:xfrm>
            <a:off x="914400" y="3982512"/>
            <a:ext cx="6638543" cy="384047"/>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466" name="Shape 466"/>
          <p:cNvSpPr txBox="1"/>
          <p:nvPr>
            <p:ph idx="2" type="body"/>
          </p:nvPr>
        </p:nvSpPr>
        <p:spPr>
          <a:xfrm>
            <a:off x="914400" y="4940544"/>
            <a:ext cx="6638543" cy="6113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600" u="none" cap="none" strike="noStrike">
                <a:solidFill>
                  <a:srgbClr val="58707E"/>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7" name="Shape 467"/>
          <p:cNvSpPr txBox="1"/>
          <p:nvPr>
            <p:ph idx="3" type="body"/>
          </p:nvPr>
        </p:nvSpPr>
        <p:spPr>
          <a:xfrm>
            <a:off x="914400" y="5687567"/>
            <a:ext cx="6638543" cy="548639"/>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rgbClr val="58707E"/>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8" name="Shape 468"/>
          <p:cNvSpPr/>
          <p:nvPr>
            <p:ph idx="4" type="pic"/>
          </p:nvPr>
        </p:nvSpPr>
        <p:spPr>
          <a:xfrm>
            <a:off x="8078850" y="457200"/>
            <a:ext cx="3657600" cy="5943599"/>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469" name="Shape 469"/>
          <p:cNvPicPr preferRelativeResize="0"/>
          <p:nvPr/>
        </p:nvPicPr>
        <p:blipFill rotWithShape="1">
          <a:blip r:embed="rId3">
            <a:alphaModFix/>
          </a:blip>
          <a:srcRect b="0" l="0" r="0" t="0"/>
          <a:stretch/>
        </p:blipFill>
        <p:spPr>
          <a:xfrm>
            <a:off x="914400" y="883207"/>
            <a:ext cx="1563939" cy="109476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E">
    <p:bg>
      <p:bgPr>
        <a:solidFill>
          <a:schemeClr val="lt1"/>
        </a:solidFill>
      </p:bgPr>
    </p:bg>
    <p:spTree>
      <p:nvGrpSpPr>
        <p:cNvPr id="470" name="Shape 470"/>
        <p:cNvGrpSpPr/>
        <p:nvPr/>
      </p:nvGrpSpPr>
      <p:grpSpPr>
        <a:xfrm>
          <a:off x="0" y="0"/>
          <a:ext cx="0" cy="0"/>
          <a:chOff x="0" y="0"/>
          <a:chExt cx="0" cy="0"/>
        </a:xfrm>
      </p:grpSpPr>
      <p:sp>
        <p:nvSpPr>
          <p:cNvPr id="471" name="Shape 471"/>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72" name="Shape 472"/>
          <p:cNvPicPr preferRelativeResize="0"/>
          <p:nvPr/>
        </p:nvPicPr>
        <p:blipFill rotWithShape="1">
          <a:blip r:embed="rId2">
            <a:alphaModFix amt="60000"/>
          </a:blip>
          <a:srcRect b="0" l="0" r="0" t="0"/>
          <a:stretch/>
        </p:blipFill>
        <p:spPr>
          <a:xfrm>
            <a:off x="0" y="0"/>
            <a:ext cx="12188824" cy="6856214"/>
          </a:xfrm>
          <a:prstGeom prst="rect">
            <a:avLst/>
          </a:prstGeom>
          <a:noFill/>
          <a:ln>
            <a:noFill/>
          </a:ln>
        </p:spPr>
      </p:pic>
      <p:sp>
        <p:nvSpPr>
          <p:cNvPr id="473" name="Shape 473"/>
          <p:cNvSpPr/>
          <p:nvPr/>
        </p:nvSpPr>
        <p:spPr>
          <a:xfrm>
            <a:off x="457135" y="2648339"/>
            <a:ext cx="11274551" cy="3752460"/>
          </a:xfrm>
          <a:prstGeom prst="rect">
            <a:avLst/>
          </a:prstGeom>
          <a:solidFill>
            <a:srgbClr val="118ED9"/>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4" name="Shape 474"/>
          <p:cNvSpPr txBox="1"/>
          <p:nvPr>
            <p:ph type="ctrTitle"/>
          </p:nvPr>
        </p:nvSpPr>
        <p:spPr>
          <a:xfrm>
            <a:off x="896112" y="535616"/>
            <a:ext cx="8183720" cy="202659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75" name="Shape 475"/>
          <p:cNvSpPr txBox="1"/>
          <p:nvPr>
            <p:ph idx="1" type="subTitle"/>
          </p:nvPr>
        </p:nvSpPr>
        <p:spPr>
          <a:xfrm>
            <a:off x="914400" y="2696772"/>
            <a:ext cx="7464056" cy="431438"/>
          </a:xfrm>
          <a:prstGeom prst="rect">
            <a:avLst/>
          </a:prstGeom>
          <a:noFill/>
          <a:ln>
            <a:noFill/>
          </a:ln>
        </p:spPr>
        <p:txBody>
          <a:bodyPr anchorCtr="0" anchor="b"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476" name="Shape 476"/>
          <p:cNvSpPr txBox="1"/>
          <p:nvPr>
            <p:ph idx="2" type="body"/>
          </p:nvPr>
        </p:nvSpPr>
        <p:spPr>
          <a:xfrm>
            <a:off x="914400" y="5032698"/>
            <a:ext cx="7464056" cy="607851"/>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77" name="Shape 477"/>
          <p:cNvSpPr txBox="1"/>
          <p:nvPr>
            <p:ph idx="3" type="body"/>
          </p:nvPr>
        </p:nvSpPr>
        <p:spPr>
          <a:xfrm>
            <a:off x="914400" y="5645855"/>
            <a:ext cx="7464056" cy="6102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6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478" name="Shape 478"/>
          <p:cNvPicPr preferRelativeResize="0"/>
          <p:nvPr/>
        </p:nvPicPr>
        <p:blipFill rotWithShape="1">
          <a:blip r:embed="rId3">
            <a:alphaModFix/>
          </a:blip>
          <a:srcRect b="0" l="0" r="0" t="0"/>
          <a:stretch/>
        </p:blipFill>
        <p:spPr>
          <a:xfrm>
            <a:off x="8421285" y="1639752"/>
            <a:ext cx="2688019" cy="29261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p:spTree>
      <p:nvGrpSpPr>
        <p:cNvPr id="479" name="Shape 479"/>
        <p:cNvGrpSpPr/>
        <p:nvPr/>
      </p:nvGrpSpPr>
      <p:grpSpPr>
        <a:xfrm>
          <a:off x="0" y="0"/>
          <a:ext cx="0" cy="0"/>
          <a:chOff x="0" y="0"/>
          <a:chExt cx="0" cy="0"/>
        </a:xfrm>
      </p:grpSpPr>
      <p:sp>
        <p:nvSpPr>
          <p:cNvPr id="480" name="Shape 480"/>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81" name="Shape 481"/>
          <p:cNvSpPr txBox="1"/>
          <p:nvPr>
            <p:ph idx="1" type="body"/>
          </p:nvPr>
        </p:nvSpPr>
        <p:spPr>
          <a:xfrm>
            <a:off x="571500" y="1764284"/>
            <a:ext cx="11045951"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82" name="Shape 482"/>
          <p:cNvSpPr txBox="1"/>
          <p:nvPr>
            <p:ph idx="2"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83" name="Shape 483"/>
          <p:cNvSpPr txBox="1"/>
          <p:nvPr>
            <p:ph idx="11" type="ftr"/>
          </p:nvPr>
        </p:nvSpPr>
        <p:spPr>
          <a:xfrm>
            <a:off x="577850" y="6538242"/>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7C868D"/>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MtnFooter">
    <p:spTree>
      <p:nvGrpSpPr>
        <p:cNvPr id="484" name="Shape 484"/>
        <p:cNvGrpSpPr/>
        <p:nvPr/>
      </p:nvGrpSpPr>
      <p:grpSpPr>
        <a:xfrm>
          <a:off x="0" y="0"/>
          <a:ext cx="0" cy="0"/>
          <a:chOff x="0" y="0"/>
          <a:chExt cx="0" cy="0"/>
        </a:xfrm>
      </p:grpSpPr>
      <p:grpSp>
        <p:nvGrpSpPr>
          <p:cNvPr id="485" name="Shape 485"/>
          <p:cNvGrpSpPr/>
          <p:nvPr/>
        </p:nvGrpSpPr>
        <p:grpSpPr>
          <a:xfrm>
            <a:off x="389" y="6142153"/>
            <a:ext cx="12198205" cy="733517"/>
            <a:chOff x="389" y="6150391"/>
            <a:chExt cx="12198205" cy="733517"/>
          </a:xfrm>
        </p:grpSpPr>
        <p:sp>
          <p:nvSpPr>
            <p:cNvPr id="486" name="Shape 486"/>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87" name="Shape 487"/>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88" name="Shape 488"/>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89" name="Shape 489"/>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0" name="Shape 490"/>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1" name="Shape 491"/>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2" name="Shape 492"/>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3" name="Shape 493"/>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4" name="Shape 494"/>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5" name="Shape 495"/>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6" name="Shape 496"/>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7" name="Shape 497"/>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8" name="Shape 498"/>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9" name="Shape 499"/>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0" name="Shape 500"/>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1" name="Shape 501"/>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2" name="Shape 502"/>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3" name="Shape 503"/>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4" name="Shape 504"/>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5" name="Shape 505"/>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06" name="Shape 506"/>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7" name="Shape 507"/>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8" name="Shape 508"/>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9" name="Shape 509"/>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10" name="Shape 510"/>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11" name="Shape 511"/>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2" name="Shape 512"/>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3" name="Shape 513"/>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14" name="Shape 514"/>
            <p:cNvSpPr/>
            <p:nvPr/>
          </p:nvSpPr>
          <p:spPr>
            <a:xfrm>
              <a:off x="3317276" y="625314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5" name="Shape 515"/>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6" name="Shape 516"/>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7" name="Shape 517"/>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8" name="Shape 518"/>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9" name="Shape 519"/>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20" name="Shape 520"/>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1" name="Shape 521"/>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2" name="Shape 522"/>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3" name="Shape 523"/>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4" name="Shape 524"/>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25" name="Shape 525"/>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26" name="Shape 526"/>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527" name="Shape 527"/>
            <p:cNvGrpSpPr/>
            <p:nvPr/>
          </p:nvGrpSpPr>
          <p:grpSpPr>
            <a:xfrm>
              <a:off x="730737" y="6295019"/>
              <a:ext cx="3468805" cy="587433"/>
              <a:chOff x="635956" y="6252598"/>
              <a:chExt cx="3682206" cy="623572"/>
            </a:xfrm>
          </p:grpSpPr>
          <p:sp>
            <p:nvSpPr>
              <p:cNvPr id="528" name="Shape 528"/>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29" name="Shape 529"/>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30" name="Shape 530"/>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31" name="Shape 531"/>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532" name="Shape 532"/>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533" name="Shape 533"/>
            <p:cNvGrpSpPr/>
            <p:nvPr/>
          </p:nvGrpSpPr>
          <p:grpSpPr>
            <a:xfrm>
              <a:off x="4486591" y="6543403"/>
              <a:ext cx="2002434" cy="339049"/>
              <a:chOff x="4486591" y="6531401"/>
              <a:chExt cx="2002434" cy="339049"/>
            </a:xfrm>
          </p:grpSpPr>
          <p:sp>
            <p:nvSpPr>
              <p:cNvPr id="534" name="Shape 534"/>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35" name="Shape 535"/>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36" name="Shape 536"/>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537" name="Shape 537"/>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538" name="Shape 538"/>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39" name="Shape 539"/>
          <p:cNvSpPr txBox="1"/>
          <p:nvPr>
            <p:ph idx="1" type="body"/>
          </p:nvPr>
        </p:nvSpPr>
        <p:spPr>
          <a:xfrm>
            <a:off x="571500" y="1764284"/>
            <a:ext cx="11045951"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0" name="Shape 540"/>
          <p:cNvSpPr txBox="1"/>
          <p:nvPr>
            <p:ph idx="2"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1" name="Shape 541"/>
          <p:cNvSpPr txBox="1"/>
          <p:nvPr>
            <p:ph idx="11" type="ftr"/>
          </p:nvPr>
        </p:nvSpPr>
        <p:spPr>
          <a:xfrm>
            <a:off x="577850" y="6545878"/>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
    <p:spTree>
      <p:nvGrpSpPr>
        <p:cNvPr id="542" name="Shape 542"/>
        <p:cNvGrpSpPr/>
        <p:nvPr/>
      </p:nvGrpSpPr>
      <p:grpSpPr>
        <a:xfrm>
          <a:off x="0" y="0"/>
          <a:ext cx="0" cy="0"/>
          <a:chOff x="0" y="0"/>
          <a:chExt cx="0" cy="0"/>
        </a:xfrm>
      </p:grpSpPr>
      <p:sp>
        <p:nvSpPr>
          <p:cNvPr id="543" name="Shape 543"/>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44" name="Shape 544"/>
          <p:cNvSpPr txBox="1"/>
          <p:nvPr>
            <p:ph idx="1"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5" name="Shape 545"/>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
    <p:spTree>
      <p:nvGrpSpPr>
        <p:cNvPr id="546" name="Shape 546"/>
        <p:cNvGrpSpPr/>
        <p:nvPr/>
      </p:nvGrpSpPr>
      <p:grpSpPr>
        <a:xfrm>
          <a:off x="0" y="0"/>
          <a:ext cx="0" cy="0"/>
          <a:chOff x="0" y="0"/>
          <a:chExt cx="0" cy="0"/>
        </a:xfrm>
      </p:grpSpPr>
      <p:sp>
        <p:nvSpPr>
          <p:cNvPr id="547" name="Shape 54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48" name="Shape 548"/>
          <p:cNvSpPr txBox="1"/>
          <p:nvPr>
            <p:ph idx="1" type="body"/>
          </p:nvPr>
        </p:nvSpPr>
        <p:spPr>
          <a:xfrm>
            <a:off x="571500"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9" name="Shape 549"/>
          <p:cNvSpPr txBox="1"/>
          <p:nvPr>
            <p:ph idx="2" type="body"/>
          </p:nvPr>
        </p:nvSpPr>
        <p:spPr>
          <a:xfrm>
            <a:off x="6313932"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0" name="Shape 550"/>
          <p:cNvSpPr txBox="1"/>
          <p:nvPr>
            <p:ph idx="3"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1" name="Shape 551"/>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p:spTree>
      <p:nvGrpSpPr>
        <p:cNvPr id="552" name="Shape 552"/>
        <p:cNvGrpSpPr/>
        <p:nvPr/>
      </p:nvGrpSpPr>
      <p:grpSpPr>
        <a:xfrm>
          <a:off x="0" y="0"/>
          <a:ext cx="0" cy="0"/>
          <a:chOff x="0" y="0"/>
          <a:chExt cx="0" cy="0"/>
        </a:xfrm>
      </p:grpSpPr>
      <p:sp>
        <p:nvSpPr>
          <p:cNvPr id="553" name="Shape 553"/>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54" name="Shape 554"/>
          <p:cNvSpPr txBox="1"/>
          <p:nvPr>
            <p:ph idx="1" type="body"/>
          </p:nvPr>
        </p:nvSpPr>
        <p:spPr>
          <a:xfrm>
            <a:off x="571500" y="1764284"/>
            <a:ext cx="3429000" cy="4223901"/>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5" name="Shape 555"/>
          <p:cNvSpPr txBox="1"/>
          <p:nvPr>
            <p:ph idx="2" type="body"/>
          </p:nvPr>
        </p:nvSpPr>
        <p:spPr>
          <a:xfrm>
            <a:off x="4377367" y="1763999"/>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6" name="Shape 556"/>
          <p:cNvSpPr txBox="1"/>
          <p:nvPr>
            <p:ph idx="3" type="body"/>
          </p:nvPr>
        </p:nvSpPr>
        <p:spPr>
          <a:xfrm>
            <a:off x="8183232" y="1763713"/>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7" name="Shape 557"/>
          <p:cNvSpPr txBox="1"/>
          <p:nvPr>
            <p:ph idx="4"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8" name="Shape 558"/>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_MtnFooter">
    <p:spTree>
      <p:nvGrpSpPr>
        <p:cNvPr id="559" name="Shape 559"/>
        <p:cNvGrpSpPr/>
        <p:nvPr/>
      </p:nvGrpSpPr>
      <p:grpSpPr>
        <a:xfrm>
          <a:off x="0" y="0"/>
          <a:ext cx="0" cy="0"/>
          <a:chOff x="0" y="0"/>
          <a:chExt cx="0" cy="0"/>
        </a:xfrm>
      </p:grpSpPr>
      <p:grpSp>
        <p:nvGrpSpPr>
          <p:cNvPr id="560" name="Shape 560"/>
          <p:cNvGrpSpPr/>
          <p:nvPr/>
        </p:nvGrpSpPr>
        <p:grpSpPr>
          <a:xfrm>
            <a:off x="389" y="6142153"/>
            <a:ext cx="12198205" cy="733517"/>
            <a:chOff x="389" y="6150391"/>
            <a:chExt cx="12198205" cy="733517"/>
          </a:xfrm>
        </p:grpSpPr>
        <p:sp>
          <p:nvSpPr>
            <p:cNvPr id="561" name="Shape 561"/>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2" name="Shape 562"/>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3" name="Shape 563"/>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4" name="Shape 564"/>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5" name="Shape 565"/>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6" name="Shape 566"/>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7" name="Shape 567"/>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8" name="Shape 568"/>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9" name="Shape 569"/>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0" name="Shape 570"/>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1" name="Shape 571"/>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2" name="Shape 572"/>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3" name="Shape 573"/>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4" name="Shape 574"/>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5" name="Shape 575"/>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6" name="Shape 576"/>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7" name="Shape 577"/>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8" name="Shape 578"/>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9" name="Shape 579"/>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0" name="Shape 580"/>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81" name="Shape 581"/>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2" name="Shape 582"/>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3" name="Shape 583"/>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4" name="Shape 584"/>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85" name="Shape 585"/>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86" name="Shape 586"/>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7" name="Shape 587"/>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8" name="Shape 588"/>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89" name="Shape 589"/>
            <p:cNvSpPr/>
            <p:nvPr/>
          </p:nvSpPr>
          <p:spPr>
            <a:xfrm>
              <a:off x="3317276" y="6236758"/>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0" name="Shape 590"/>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1" name="Shape 591"/>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2" name="Shape 592"/>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3" name="Shape 593"/>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4" name="Shape 594"/>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5" name="Shape 595"/>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6" name="Shape 596"/>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7" name="Shape 597"/>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8" name="Shape 598"/>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9" name="Shape 599"/>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00" name="Shape 600"/>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01" name="Shape 601"/>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602" name="Shape 602"/>
            <p:cNvGrpSpPr/>
            <p:nvPr/>
          </p:nvGrpSpPr>
          <p:grpSpPr>
            <a:xfrm>
              <a:off x="730737" y="6295019"/>
              <a:ext cx="3468805" cy="587433"/>
              <a:chOff x="635956" y="6252598"/>
              <a:chExt cx="3682206" cy="623572"/>
            </a:xfrm>
          </p:grpSpPr>
          <p:sp>
            <p:nvSpPr>
              <p:cNvPr id="603" name="Shape 603"/>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04" name="Shape 604"/>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05" name="Shape 605"/>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06" name="Shape 606"/>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607" name="Shape 607"/>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608" name="Shape 608"/>
            <p:cNvGrpSpPr/>
            <p:nvPr/>
          </p:nvGrpSpPr>
          <p:grpSpPr>
            <a:xfrm>
              <a:off x="4486591" y="6543403"/>
              <a:ext cx="2002434" cy="339049"/>
              <a:chOff x="4486591" y="6531401"/>
              <a:chExt cx="2002434" cy="339049"/>
            </a:xfrm>
          </p:grpSpPr>
          <p:sp>
            <p:nvSpPr>
              <p:cNvPr id="609" name="Shape 609"/>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10" name="Shape 610"/>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11" name="Shape 611"/>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612" name="Shape 612"/>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613" name="Shape 613"/>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14" name="Shape 614"/>
          <p:cNvSpPr txBox="1"/>
          <p:nvPr>
            <p:ph idx="1" type="body"/>
          </p:nvPr>
        </p:nvSpPr>
        <p:spPr>
          <a:xfrm>
            <a:off x="571500" y="1764284"/>
            <a:ext cx="3429000" cy="4223901"/>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5" name="Shape 615"/>
          <p:cNvSpPr txBox="1"/>
          <p:nvPr>
            <p:ph idx="2" type="body"/>
          </p:nvPr>
        </p:nvSpPr>
        <p:spPr>
          <a:xfrm>
            <a:off x="4377367" y="1763999"/>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6" name="Shape 616"/>
          <p:cNvSpPr txBox="1"/>
          <p:nvPr>
            <p:ph idx="3" type="body"/>
          </p:nvPr>
        </p:nvSpPr>
        <p:spPr>
          <a:xfrm>
            <a:off x="8183232" y="1763713"/>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7" name="Shape 617"/>
          <p:cNvSpPr txBox="1"/>
          <p:nvPr>
            <p:ph idx="4"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8" name="Shape 618"/>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spTree>
      <p:nvGrpSpPr>
        <p:cNvPr id="619" name="Shape 619"/>
        <p:cNvGrpSpPr/>
        <p:nvPr/>
      </p:nvGrpSpPr>
      <p:grpSpPr>
        <a:xfrm>
          <a:off x="0" y="0"/>
          <a:ext cx="0" cy="0"/>
          <a:chOff x="0" y="0"/>
          <a:chExt cx="0" cy="0"/>
        </a:xfrm>
      </p:grpSpPr>
      <p:sp>
        <p:nvSpPr>
          <p:cNvPr id="620" name="Shape 620"/>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21" name="Shape 621"/>
          <p:cNvSpPr txBox="1"/>
          <p:nvPr>
            <p:ph idx="1" type="body"/>
          </p:nvPr>
        </p:nvSpPr>
        <p:spPr>
          <a:xfrm>
            <a:off x="3405753" y="1763713"/>
            <a:ext cx="2542085"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2" name="Shape 622"/>
          <p:cNvSpPr txBox="1"/>
          <p:nvPr>
            <p:ph idx="2" type="body"/>
          </p:nvPr>
        </p:nvSpPr>
        <p:spPr>
          <a:xfrm>
            <a:off x="6240005" y="1763713"/>
            <a:ext cx="2540125" cy="4224772"/>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3" name="Shape 623"/>
          <p:cNvSpPr txBox="1"/>
          <p:nvPr>
            <p:ph idx="3" type="body"/>
          </p:nvPr>
        </p:nvSpPr>
        <p:spPr>
          <a:xfrm>
            <a:off x="9072296" y="1763713"/>
            <a:ext cx="2545029" cy="4224772"/>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4" name="Shape 624"/>
          <p:cNvSpPr txBox="1"/>
          <p:nvPr>
            <p:ph idx="4" type="body"/>
          </p:nvPr>
        </p:nvSpPr>
        <p:spPr>
          <a:xfrm>
            <a:off x="571500" y="1764283"/>
            <a:ext cx="2542085"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5" name="Shape 625"/>
          <p:cNvSpPr txBox="1"/>
          <p:nvPr>
            <p:ph idx="5"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6" name="Shape 626"/>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_titles">
    <p:spTree>
      <p:nvGrpSpPr>
        <p:cNvPr id="627" name="Shape 627"/>
        <p:cNvGrpSpPr/>
        <p:nvPr/>
      </p:nvGrpSpPr>
      <p:grpSpPr>
        <a:xfrm>
          <a:off x="0" y="0"/>
          <a:ext cx="0" cy="0"/>
          <a:chOff x="0" y="0"/>
          <a:chExt cx="0" cy="0"/>
        </a:xfrm>
      </p:grpSpPr>
      <p:sp>
        <p:nvSpPr>
          <p:cNvPr id="628" name="Shape 628"/>
          <p:cNvSpPr txBox="1"/>
          <p:nvPr>
            <p:ph idx="1" type="body"/>
          </p:nvPr>
        </p:nvSpPr>
        <p:spPr>
          <a:xfrm>
            <a:off x="4303712" y="2435043"/>
            <a:ext cx="3581399" cy="3272709"/>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3" lvl="1" marL="182563"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8"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9" name="Shape 629"/>
          <p:cNvSpPr txBox="1"/>
          <p:nvPr>
            <p:ph idx="2" type="body"/>
          </p:nvPr>
        </p:nvSpPr>
        <p:spPr>
          <a:xfrm>
            <a:off x="8036240" y="2435043"/>
            <a:ext cx="3581399" cy="3272709"/>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3" lvl="1" marL="182563"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8"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0" name="Shape 630"/>
          <p:cNvSpPr txBox="1"/>
          <p:nvPr>
            <p:ph idx="3" type="body"/>
          </p:nvPr>
        </p:nvSpPr>
        <p:spPr>
          <a:xfrm>
            <a:off x="576072" y="2435043"/>
            <a:ext cx="3583884" cy="3272709"/>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3" lvl="1" marL="182563"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8"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1" name="Shape 631"/>
          <p:cNvSpPr/>
          <p:nvPr/>
        </p:nvSpPr>
        <p:spPr>
          <a:xfrm>
            <a:off x="8037575" y="1753750"/>
            <a:ext cx="3584447" cy="681292"/>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32" name="Shape 632"/>
          <p:cNvSpPr/>
          <p:nvPr/>
        </p:nvSpPr>
        <p:spPr>
          <a:xfrm>
            <a:off x="4306823" y="1753750"/>
            <a:ext cx="3584447" cy="681292"/>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33" name="Shape 633"/>
          <p:cNvSpPr/>
          <p:nvPr/>
        </p:nvSpPr>
        <p:spPr>
          <a:xfrm>
            <a:off x="576072" y="1753750"/>
            <a:ext cx="3584447" cy="681292"/>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634" name="Shape 634"/>
          <p:cNvPicPr preferRelativeResize="0"/>
          <p:nvPr/>
        </p:nvPicPr>
        <p:blipFill rotWithShape="1">
          <a:blip r:embed="rId2">
            <a:alphaModFix/>
          </a:blip>
          <a:srcRect b="54945" l="35141" r="4675" t="34614"/>
          <a:stretch/>
        </p:blipFill>
        <p:spPr>
          <a:xfrm>
            <a:off x="4283262" y="1743364"/>
            <a:ext cx="7335650" cy="715818"/>
          </a:xfrm>
          <a:prstGeom prst="rect">
            <a:avLst/>
          </a:prstGeom>
          <a:noFill/>
          <a:ln>
            <a:noFill/>
          </a:ln>
        </p:spPr>
      </p:pic>
      <p:pic>
        <p:nvPicPr>
          <p:cNvPr id="635" name="Shape 635"/>
          <p:cNvPicPr preferRelativeResize="0"/>
          <p:nvPr/>
        </p:nvPicPr>
        <p:blipFill rotWithShape="1">
          <a:blip r:embed="rId2">
            <a:alphaModFix/>
          </a:blip>
          <a:srcRect b="67574" l="65462" r="4865" t="21986"/>
          <a:stretch/>
        </p:blipFill>
        <p:spPr>
          <a:xfrm>
            <a:off x="546589" y="1713875"/>
            <a:ext cx="3616609" cy="715818"/>
          </a:xfrm>
          <a:prstGeom prst="rect">
            <a:avLst/>
          </a:prstGeom>
          <a:noFill/>
          <a:ln>
            <a:noFill/>
          </a:ln>
        </p:spPr>
      </p:pic>
      <p:sp>
        <p:nvSpPr>
          <p:cNvPr id="636" name="Shape 636"/>
          <p:cNvSpPr txBox="1"/>
          <p:nvPr>
            <p:ph idx="4" type="body"/>
          </p:nvPr>
        </p:nvSpPr>
        <p:spPr>
          <a:xfrm>
            <a:off x="576072" y="1753750"/>
            <a:ext cx="3584447" cy="681292"/>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7" name="Shape 637"/>
          <p:cNvSpPr txBox="1"/>
          <p:nvPr>
            <p:ph idx="5" type="body"/>
          </p:nvPr>
        </p:nvSpPr>
        <p:spPr>
          <a:xfrm>
            <a:off x="4306823" y="1753750"/>
            <a:ext cx="3584447" cy="681292"/>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8" name="Shape 638"/>
          <p:cNvSpPr txBox="1"/>
          <p:nvPr>
            <p:ph idx="6" type="body"/>
          </p:nvPr>
        </p:nvSpPr>
        <p:spPr>
          <a:xfrm>
            <a:off x="8037575" y="1753750"/>
            <a:ext cx="3584447" cy="681292"/>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9" name="Shape 639"/>
          <p:cNvSpPr txBox="1"/>
          <p:nvPr>
            <p:ph idx="7" type="body"/>
          </p:nvPr>
        </p:nvSpPr>
        <p:spPr>
          <a:xfrm>
            <a:off x="8041625" y="5750544"/>
            <a:ext cx="3581399" cy="246220"/>
          </a:xfrm>
          <a:prstGeom prst="rect">
            <a:avLst/>
          </a:prstGeom>
          <a:noFill/>
          <a:ln>
            <a:noFill/>
          </a:ln>
        </p:spPr>
        <p:txBody>
          <a:bodyPr anchorCtr="0" anchor="t" bIns="91425" lIns="91425" rIns="91425" tIns="91425"/>
          <a:lstStyle>
            <a:lvl1pPr indent="0" lvl="0" marL="0" marR="0" rtl="0" algn="l">
              <a:spcBef>
                <a:spcPts val="1200"/>
              </a:spcBef>
              <a:spcAft>
                <a:spcPts val="200"/>
              </a:spcAft>
              <a:buClr>
                <a:schemeClr val="lt2"/>
              </a:buClr>
              <a:buFont typeface="Noto Sans Symbols"/>
              <a:buNone/>
              <a:defRPr b="0" i="0" sz="1600" u="none" cap="none" strike="noStrike">
                <a:solidFill>
                  <a:schemeClr val="accen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40" name="Shape 640"/>
          <p:cNvSpPr txBox="1"/>
          <p:nvPr>
            <p:ph idx="8" type="body"/>
          </p:nvPr>
        </p:nvSpPr>
        <p:spPr>
          <a:xfrm>
            <a:off x="571500" y="5750544"/>
            <a:ext cx="3581399" cy="24622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41" name="Shape 641"/>
          <p:cNvSpPr txBox="1"/>
          <p:nvPr>
            <p:ph idx="9" type="body"/>
          </p:nvPr>
        </p:nvSpPr>
        <p:spPr>
          <a:xfrm>
            <a:off x="4303712" y="5750544"/>
            <a:ext cx="3581399" cy="24622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42" name="Shape 64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43" name="Shape 643"/>
          <p:cNvSpPr txBox="1"/>
          <p:nvPr>
            <p:ph idx="1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44" name="Shape 64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Plains - Product Staging Area 4 - Low">
    <p:spTree>
      <p:nvGrpSpPr>
        <p:cNvPr id="45" name="Shape 45"/>
        <p:cNvGrpSpPr/>
        <p:nvPr/>
      </p:nvGrpSpPr>
      <p:grpSpPr>
        <a:xfrm>
          <a:off x="0" y="0"/>
          <a:ext cx="0" cy="0"/>
          <a:chOff x="0" y="0"/>
          <a:chExt cx="0" cy="0"/>
        </a:xfrm>
      </p:grpSpPr>
      <p:pic>
        <p:nvPicPr>
          <p:cNvPr id="46" name="Shape 46"/>
          <p:cNvPicPr preferRelativeResize="0"/>
          <p:nvPr/>
        </p:nvPicPr>
        <p:blipFill rotWithShape="1">
          <a:blip r:embed="rId2">
            <a:alphaModFix/>
          </a:blip>
          <a:srcRect b="0" l="0" r="0" t="0"/>
          <a:stretch/>
        </p:blipFill>
        <p:spPr>
          <a:xfrm>
            <a:off x="0" y="0"/>
            <a:ext cx="12187238" cy="6858000"/>
          </a:xfrm>
          <a:prstGeom prst="rect">
            <a:avLst/>
          </a:prstGeom>
          <a:noFill/>
          <a:ln>
            <a:noFill/>
          </a:ln>
        </p:spPr>
      </p:pic>
      <p:grpSp>
        <p:nvGrpSpPr>
          <p:cNvPr id="47" name="Shape 47"/>
          <p:cNvGrpSpPr/>
          <p:nvPr/>
        </p:nvGrpSpPr>
        <p:grpSpPr>
          <a:xfrm>
            <a:off x="-22224" y="4530780"/>
            <a:ext cx="12211049" cy="1565219"/>
            <a:chOff x="12700" y="0"/>
            <a:chExt cx="24407338" cy="3128546"/>
          </a:xfrm>
        </p:grpSpPr>
        <p:sp>
          <p:nvSpPr>
            <p:cNvPr id="48" name="Shape 48"/>
            <p:cNvSpPr/>
            <p:nvPr/>
          </p:nvSpPr>
          <p:spPr>
            <a:xfrm>
              <a:off x="3475517" y="1007716"/>
              <a:ext cx="375049"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49" name="Shape 49"/>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0" name="Shape 50"/>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1" name="Shape 51"/>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2" name="Shape 52"/>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3" name="Shape 53"/>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4" name="Shape 54"/>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5" name="Shape 55"/>
            <p:cNvSpPr/>
            <p:nvPr/>
          </p:nvSpPr>
          <p:spPr>
            <a:xfrm>
              <a:off x="12700" y="766633"/>
              <a:ext cx="24407338" cy="2361913"/>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6" name="Shape 56"/>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7" name="Shape 57"/>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8" name="Shape 58"/>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9" name="Shape 59"/>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0" name="Shape 60"/>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1" name="Shape 61"/>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2" name="Shape 62"/>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3" name="Shape 63"/>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4" name="Shape 64"/>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5" name="Shape 65"/>
            <p:cNvSpPr/>
            <p:nvPr/>
          </p:nvSpPr>
          <p:spPr>
            <a:xfrm>
              <a:off x="5245805" y="535600"/>
              <a:ext cx="483135" cy="6747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6" name="Shape 66"/>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7" name="Shape 67"/>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8" name="Shape 68"/>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9" name="Shape 69"/>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0" name="Shape 70"/>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1" name="Shape 71"/>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2" name="Shape 72"/>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3" name="Shape 73"/>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4" name="Shape 74"/>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5" name="Shape 75"/>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sp>
        <p:nvSpPr>
          <p:cNvPr id="76" name="Shape 76"/>
          <p:cNvSpPr/>
          <p:nvPr/>
        </p:nvSpPr>
        <p:spPr>
          <a:xfrm>
            <a:off x="-15661" y="5121875"/>
            <a:ext cx="12204487" cy="1736125"/>
          </a:xfrm>
          <a:custGeom>
            <a:pathLst>
              <a:path extrusionOk="0" h="120000" w="120000">
                <a:moveTo>
                  <a:pt x="83833" y="11"/>
                </a:moveTo>
                <a:cubicBezTo>
                  <a:pt x="76466" y="-311"/>
                  <a:pt x="69166" y="10672"/>
                  <a:pt x="61833" y="20809"/>
                </a:cubicBezTo>
                <a:cubicBezTo>
                  <a:pt x="56538" y="28128"/>
                  <a:pt x="51216" y="35001"/>
                  <a:pt x="45827" y="36015"/>
                </a:cubicBezTo>
                <a:cubicBezTo>
                  <a:pt x="37555" y="37569"/>
                  <a:pt x="29377" y="25142"/>
                  <a:pt x="21122" y="21427"/>
                </a:cubicBezTo>
                <a:cubicBezTo>
                  <a:pt x="14050" y="18252"/>
                  <a:pt x="6955" y="21472"/>
                  <a:pt x="5" y="30997"/>
                </a:cubicBezTo>
                <a:lnTo>
                  <a:pt x="0" y="120000"/>
                </a:lnTo>
                <a:lnTo>
                  <a:pt x="120000" y="120000"/>
                </a:lnTo>
                <a:lnTo>
                  <a:pt x="120000" y="41084"/>
                </a:lnTo>
                <a:lnTo>
                  <a:pt x="119905" y="41139"/>
                </a:lnTo>
                <a:cubicBezTo>
                  <a:pt x="117205" y="42950"/>
                  <a:pt x="114466" y="42471"/>
                  <a:pt x="111783" y="39736"/>
                </a:cubicBezTo>
                <a:cubicBezTo>
                  <a:pt x="106672" y="34517"/>
                  <a:pt x="102211" y="21606"/>
                  <a:pt x="97350" y="12799"/>
                </a:cubicBezTo>
                <a:cubicBezTo>
                  <a:pt x="92900" y="4740"/>
                  <a:pt x="88400" y="206"/>
                  <a:pt x="83833" y="11"/>
                </a:cubicBez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nvGrpSpPr>
          <p:cNvPr id="77" name="Shape 77"/>
          <p:cNvGrpSpPr/>
          <p:nvPr/>
        </p:nvGrpSpPr>
        <p:grpSpPr>
          <a:xfrm>
            <a:off x="280506" y="4596475"/>
            <a:ext cx="11539589" cy="1194725"/>
            <a:chOff x="283421" y="9316653"/>
            <a:chExt cx="23346707" cy="2417148"/>
          </a:xfrm>
        </p:grpSpPr>
        <p:sp>
          <p:nvSpPr>
            <p:cNvPr id="78" name="Shape 78"/>
            <p:cNvSpPr/>
            <p:nvPr/>
          </p:nvSpPr>
          <p:spPr>
            <a:xfrm>
              <a:off x="19756346" y="10459379"/>
              <a:ext cx="422588" cy="49361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nvGrpSpPr>
            <p:cNvPr id="79" name="Shape 79"/>
            <p:cNvGrpSpPr/>
            <p:nvPr/>
          </p:nvGrpSpPr>
          <p:grpSpPr>
            <a:xfrm>
              <a:off x="283421" y="9316653"/>
              <a:ext cx="23346707" cy="2417148"/>
              <a:chOff x="283421" y="9316653"/>
              <a:chExt cx="23346707" cy="2417148"/>
            </a:xfrm>
          </p:grpSpPr>
          <p:sp>
            <p:nvSpPr>
              <p:cNvPr id="80" name="Shape 80"/>
              <p:cNvSpPr/>
              <p:nvPr/>
            </p:nvSpPr>
            <p:spPr>
              <a:xfrm>
                <a:off x="21899100" y="10815778"/>
                <a:ext cx="499922" cy="68497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1" name="Shape 81"/>
              <p:cNvSpPr/>
              <p:nvPr/>
            </p:nvSpPr>
            <p:spPr>
              <a:xfrm>
                <a:off x="22911846" y="10749638"/>
                <a:ext cx="718283" cy="9841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2" name="Shape 82"/>
              <p:cNvSpPr/>
              <p:nvPr/>
            </p:nvSpPr>
            <p:spPr>
              <a:xfrm>
                <a:off x="283421" y="10409621"/>
                <a:ext cx="708636" cy="88681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3" name="Shape 83"/>
              <p:cNvSpPr/>
              <p:nvPr/>
            </p:nvSpPr>
            <p:spPr>
              <a:xfrm>
                <a:off x="909645" y="10755524"/>
                <a:ext cx="499922" cy="47932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4" name="Shape 84"/>
              <p:cNvSpPr/>
              <p:nvPr/>
            </p:nvSpPr>
            <p:spPr>
              <a:xfrm>
                <a:off x="2028288" y="10773835"/>
                <a:ext cx="371328" cy="3560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5" name="Shape 85"/>
              <p:cNvSpPr/>
              <p:nvPr/>
            </p:nvSpPr>
            <p:spPr>
              <a:xfrm>
                <a:off x="20098829" y="10344134"/>
                <a:ext cx="499922" cy="72410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6" name="Shape 86"/>
              <p:cNvSpPr/>
              <p:nvPr/>
            </p:nvSpPr>
            <p:spPr>
              <a:xfrm>
                <a:off x="19871695" y="10954161"/>
                <a:ext cx="284496" cy="3560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7" name="Shape 87"/>
              <p:cNvSpPr/>
              <p:nvPr/>
            </p:nvSpPr>
            <p:spPr>
              <a:xfrm>
                <a:off x="15511823" y="10143407"/>
                <a:ext cx="371328" cy="46469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8" name="Shape 88"/>
              <p:cNvSpPr/>
              <p:nvPr/>
            </p:nvSpPr>
            <p:spPr>
              <a:xfrm>
                <a:off x="14911893" y="9877421"/>
                <a:ext cx="516219" cy="707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9" name="Shape 89"/>
              <p:cNvSpPr/>
              <p:nvPr/>
            </p:nvSpPr>
            <p:spPr>
              <a:xfrm>
                <a:off x="18704478" y="10053225"/>
                <a:ext cx="367765" cy="5038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0" name="Shape 90"/>
              <p:cNvSpPr/>
              <p:nvPr/>
            </p:nvSpPr>
            <p:spPr>
              <a:xfrm>
                <a:off x="17543160" y="9929224"/>
                <a:ext cx="367765" cy="5038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1" name="Shape 91"/>
              <p:cNvSpPr/>
              <p:nvPr/>
            </p:nvSpPr>
            <p:spPr>
              <a:xfrm>
                <a:off x="17934637" y="9628703"/>
                <a:ext cx="708636" cy="97094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2" name="Shape 92"/>
              <p:cNvSpPr/>
              <p:nvPr/>
            </p:nvSpPr>
            <p:spPr>
              <a:xfrm>
                <a:off x="15935537" y="9316653"/>
                <a:ext cx="802176" cy="10991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3" name="Shape 93"/>
              <p:cNvSpPr/>
              <p:nvPr/>
            </p:nvSpPr>
            <p:spPr>
              <a:xfrm>
                <a:off x="1370263" y="10409621"/>
                <a:ext cx="708636" cy="88681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4" name="Shape 94"/>
              <p:cNvSpPr/>
              <p:nvPr/>
            </p:nvSpPr>
            <p:spPr>
              <a:xfrm>
                <a:off x="22447243" y="11059025"/>
                <a:ext cx="338787" cy="46419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5" name="Shape 95"/>
              <p:cNvSpPr/>
              <p:nvPr/>
            </p:nvSpPr>
            <p:spPr>
              <a:xfrm>
                <a:off x="14194842" y="10153739"/>
                <a:ext cx="499922" cy="68497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6" name="Shape 96"/>
              <p:cNvSpPr/>
              <p:nvPr/>
            </p:nvSpPr>
            <p:spPr>
              <a:xfrm>
                <a:off x="13673965" y="10268964"/>
                <a:ext cx="499922" cy="68497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7" name="Shape 97"/>
              <p:cNvSpPr/>
              <p:nvPr/>
            </p:nvSpPr>
            <p:spPr>
              <a:xfrm>
                <a:off x="16628610" y="9753915"/>
                <a:ext cx="516219" cy="70730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grpSp>
      <p:sp>
        <p:nvSpPr>
          <p:cNvPr id="98" name="Shape 98"/>
          <p:cNvSpPr txBox="1"/>
          <p:nvPr>
            <p:ph type="title"/>
          </p:nvPr>
        </p:nvSpPr>
        <p:spPr>
          <a:xfrm>
            <a:off x="590031" y="0"/>
            <a:ext cx="11109606" cy="1059253"/>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9" name="Shape 99"/>
          <p:cNvSpPr txBox="1"/>
          <p:nvPr>
            <p:ph idx="1" type="body"/>
          </p:nvPr>
        </p:nvSpPr>
        <p:spPr>
          <a:xfrm>
            <a:off x="590029" y="1059254"/>
            <a:ext cx="11106662" cy="323164"/>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 photos">
    <p:spTree>
      <p:nvGrpSpPr>
        <p:cNvPr id="645" name="Shape 645"/>
        <p:cNvGrpSpPr/>
        <p:nvPr/>
      </p:nvGrpSpPr>
      <p:grpSpPr>
        <a:xfrm>
          <a:off x="0" y="0"/>
          <a:ext cx="0" cy="0"/>
          <a:chOff x="0" y="0"/>
          <a:chExt cx="0" cy="0"/>
        </a:xfrm>
      </p:grpSpPr>
      <p:sp>
        <p:nvSpPr>
          <p:cNvPr id="646" name="Shape 646"/>
          <p:cNvSpPr/>
          <p:nvPr/>
        </p:nvSpPr>
        <p:spPr>
          <a:xfrm>
            <a:off x="8043564" y="5561526"/>
            <a:ext cx="3584447"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47" name="Shape 647"/>
          <p:cNvSpPr/>
          <p:nvPr/>
        </p:nvSpPr>
        <p:spPr>
          <a:xfrm>
            <a:off x="4304012" y="5561526"/>
            <a:ext cx="3584447"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48" name="Shape 648"/>
          <p:cNvSpPr/>
          <p:nvPr/>
        </p:nvSpPr>
        <p:spPr>
          <a:xfrm>
            <a:off x="576072" y="5561526"/>
            <a:ext cx="3584447"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649" name="Shape 649"/>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650" name="Shape 650"/>
          <p:cNvSpPr txBox="1"/>
          <p:nvPr>
            <p:ph idx="1" type="body"/>
          </p:nvPr>
        </p:nvSpPr>
        <p:spPr>
          <a:xfrm>
            <a:off x="8043564" y="5561526"/>
            <a:ext cx="3584447"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1" name="Shape 651"/>
          <p:cNvSpPr txBox="1"/>
          <p:nvPr>
            <p:ph idx="2" type="body"/>
          </p:nvPr>
        </p:nvSpPr>
        <p:spPr>
          <a:xfrm>
            <a:off x="576072" y="5561526"/>
            <a:ext cx="3584447"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2" name="Shape 652"/>
          <p:cNvSpPr txBox="1"/>
          <p:nvPr>
            <p:ph idx="3" type="body"/>
          </p:nvPr>
        </p:nvSpPr>
        <p:spPr>
          <a:xfrm>
            <a:off x="4304012" y="5561526"/>
            <a:ext cx="3584447"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3" name="Shape 653"/>
          <p:cNvSpPr/>
          <p:nvPr>
            <p:ph idx="4" type="pic"/>
          </p:nvPr>
        </p:nvSpPr>
        <p:spPr>
          <a:xfrm>
            <a:off x="576072" y="1756305"/>
            <a:ext cx="3584447" cy="3809999"/>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4" name="Shape 654"/>
          <p:cNvSpPr/>
          <p:nvPr>
            <p:ph idx="5" type="pic"/>
          </p:nvPr>
        </p:nvSpPr>
        <p:spPr>
          <a:xfrm>
            <a:off x="4304012" y="1756305"/>
            <a:ext cx="3584447" cy="3809999"/>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5" name="Shape 655"/>
          <p:cNvSpPr/>
          <p:nvPr>
            <p:ph idx="6" type="pic"/>
          </p:nvPr>
        </p:nvSpPr>
        <p:spPr>
          <a:xfrm>
            <a:off x="8043564" y="1756305"/>
            <a:ext cx="3584447" cy="3809999"/>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6" name="Shape 656"/>
          <p:cNvSpPr txBox="1"/>
          <p:nvPr>
            <p:ph idx="7"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7" name="Shape 65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58" name="Shape 658"/>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hotos">
    <p:spTree>
      <p:nvGrpSpPr>
        <p:cNvPr id="659" name="Shape 659"/>
        <p:cNvGrpSpPr/>
        <p:nvPr/>
      </p:nvGrpSpPr>
      <p:grpSpPr>
        <a:xfrm>
          <a:off x="0" y="0"/>
          <a:ext cx="0" cy="0"/>
          <a:chOff x="0" y="0"/>
          <a:chExt cx="0" cy="0"/>
        </a:xfrm>
      </p:grpSpPr>
      <p:sp>
        <p:nvSpPr>
          <p:cNvPr id="660" name="Shape 660"/>
          <p:cNvSpPr/>
          <p:nvPr/>
        </p:nvSpPr>
        <p:spPr>
          <a:xfrm>
            <a:off x="6199769" y="5573837"/>
            <a:ext cx="2615184"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61" name="Shape 661"/>
          <p:cNvSpPr/>
          <p:nvPr/>
        </p:nvSpPr>
        <p:spPr>
          <a:xfrm>
            <a:off x="3387921" y="5573837"/>
            <a:ext cx="2615184"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62" name="Shape 662"/>
          <p:cNvSpPr/>
          <p:nvPr/>
        </p:nvSpPr>
        <p:spPr>
          <a:xfrm>
            <a:off x="576072" y="5573837"/>
            <a:ext cx="2615184"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63" name="Shape 663"/>
          <p:cNvSpPr/>
          <p:nvPr/>
        </p:nvSpPr>
        <p:spPr>
          <a:xfrm>
            <a:off x="9011620" y="5573837"/>
            <a:ext cx="2605842"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664" name="Shape 664"/>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665" name="Shape 665"/>
          <p:cNvSpPr txBox="1"/>
          <p:nvPr>
            <p:ph idx="1"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6" name="Shape 666"/>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67" name="Shape 667"/>
          <p:cNvSpPr txBox="1"/>
          <p:nvPr>
            <p:ph idx="2" type="body"/>
          </p:nvPr>
        </p:nvSpPr>
        <p:spPr>
          <a:xfrm>
            <a:off x="6199769" y="5573837"/>
            <a:ext cx="2615184"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8" name="Shape 668"/>
          <p:cNvSpPr txBox="1"/>
          <p:nvPr>
            <p:ph idx="3" type="body"/>
          </p:nvPr>
        </p:nvSpPr>
        <p:spPr>
          <a:xfrm>
            <a:off x="576072" y="5573837"/>
            <a:ext cx="2615184"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9" name="Shape 669"/>
          <p:cNvSpPr txBox="1"/>
          <p:nvPr>
            <p:ph idx="4" type="body"/>
          </p:nvPr>
        </p:nvSpPr>
        <p:spPr>
          <a:xfrm>
            <a:off x="3387921" y="5573837"/>
            <a:ext cx="2615184"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0" name="Shape 670"/>
          <p:cNvSpPr txBox="1"/>
          <p:nvPr>
            <p:ph idx="5" type="body"/>
          </p:nvPr>
        </p:nvSpPr>
        <p:spPr>
          <a:xfrm>
            <a:off x="9011620" y="5573837"/>
            <a:ext cx="2587751" cy="685799"/>
          </a:xfrm>
          <a:prstGeom prst="rect">
            <a:avLst/>
          </a:prstGeom>
          <a:noFill/>
          <a:ln>
            <a:noFill/>
          </a:ln>
        </p:spPr>
        <p:txBody>
          <a:bodyPr anchorCtr="0" anchor="ctr" bIns="91425" lIns="91425" rIns="91425" tIns="91425"/>
          <a:lstStyle>
            <a:lvl1pPr indent="101600" lvl="0" marL="0" marR="0" rtl="0" algn="ctr">
              <a:spcBef>
                <a:spcPts val="1200"/>
              </a:spcBef>
              <a:spcAft>
                <a:spcPts val="200"/>
              </a:spcAft>
              <a:buClr>
                <a:srgbClr val="7F7F7F"/>
              </a:buClr>
              <a:buSzPct val="100000"/>
              <a:buFont typeface="Arial"/>
              <a:buChar char="​"/>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1" name="Shape 671"/>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2" name="Shape 672"/>
          <p:cNvSpPr/>
          <p:nvPr>
            <p:ph idx="6" type="pic"/>
          </p:nvPr>
        </p:nvSpPr>
        <p:spPr>
          <a:xfrm>
            <a:off x="576072" y="1754143"/>
            <a:ext cx="2615184"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3" name="Shape 673"/>
          <p:cNvSpPr/>
          <p:nvPr>
            <p:ph idx="7" type="pic"/>
          </p:nvPr>
        </p:nvSpPr>
        <p:spPr>
          <a:xfrm>
            <a:off x="3387921" y="1754143"/>
            <a:ext cx="2615184"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4" name="Shape 674"/>
          <p:cNvSpPr/>
          <p:nvPr>
            <p:ph idx="8" type="pic"/>
          </p:nvPr>
        </p:nvSpPr>
        <p:spPr>
          <a:xfrm>
            <a:off x="6199769" y="1754143"/>
            <a:ext cx="2615184"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5" name="Shape 675"/>
          <p:cNvSpPr/>
          <p:nvPr>
            <p:ph idx="9" type="pic"/>
          </p:nvPr>
        </p:nvSpPr>
        <p:spPr>
          <a:xfrm>
            <a:off x="9011620" y="1754143"/>
            <a:ext cx="2605832"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p:spTree>
      <p:nvGrpSpPr>
        <p:cNvPr id="676" name="Shape 676"/>
        <p:cNvGrpSpPr/>
        <p:nvPr/>
      </p:nvGrpSpPr>
      <p:grpSpPr>
        <a:xfrm>
          <a:off x="0" y="0"/>
          <a:ext cx="0" cy="0"/>
          <a:chOff x="0" y="0"/>
          <a:chExt cx="0" cy="0"/>
        </a:xfrm>
      </p:grpSpPr>
      <p:sp>
        <p:nvSpPr>
          <p:cNvPr id="677" name="Shape 677"/>
          <p:cNvSpPr txBox="1"/>
          <p:nvPr>
            <p:ph idx="1" type="body"/>
          </p:nvPr>
        </p:nvSpPr>
        <p:spPr>
          <a:xfrm>
            <a:off x="8309922" y="1763713"/>
            <a:ext cx="3299490" cy="422433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8" name="Shape 678"/>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79" name="Shape 679"/>
          <p:cNvSpPr txBox="1"/>
          <p:nvPr>
            <p:ph idx="2" type="body"/>
          </p:nvPr>
        </p:nvSpPr>
        <p:spPr>
          <a:xfrm>
            <a:off x="571499" y="1763713"/>
            <a:ext cx="7189471"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0" name="Shape 680"/>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1" name="Shape 681"/>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682" name="Shape 682"/>
          <p:cNvCxnSpPr/>
          <p:nvPr/>
        </p:nvCxnSpPr>
        <p:spPr>
          <a:xfrm rot="10800000">
            <a:off x="8035446" y="1627908"/>
            <a:ext cx="0" cy="4652817"/>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p:spTree>
      <p:nvGrpSpPr>
        <p:cNvPr id="683" name="Shape 683"/>
        <p:cNvGrpSpPr/>
        <p:nvPr/>
      </p:nvGrpSpPr>
      <p:grpSpPr>
        <a:xfrm>
          <a:off x="0" y="0"/>
          <a:ext cx="0" cy="0"/>
          <a:chOff x="0" y="0"/>
          <a:chExt cx="0" cy="0"/>
        </a:xfrm>
      </p:grpSpPr>
      <p:sp>
        <p:nvSpPr>
          <p:cNvPr id="684" name="Shape 684"/>
          <p:cNvSpPr txBox="1"/>
          <p:nvPr>
            <p:ph idx="1" type="body"/>
          </p:nvPr>
        </p:nvSpPr>
        <p:spPr>
          <a:xfrm>
            <a:off x="571500" y="1763713"/>
            <a:ext cx="3299490" cy="422433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5" name="Shape 685"/>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86" name="Shape 686"/>
          <p:cNvSpPr txBox="1"/>
          <p:nvPr>
            <p:ph idx="2" type="body"/>
          </p:nvPr>
        </p:nvSpPr>
        <p:spPr>
          <a:xfrm>
            <a:off x="4371141" y="1763713"/>
            <a:ext cx="7189471"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7" name="Shape 687"/>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8" name="Shape 688"/>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689" name="Shape 689"/>
          <p:cNvCxnSpPr/>
          <p:nvPr/>
        </p:nvCxnSpPr>
        <p:spPr>
          <a:xfrm rot="10800000">
            <a:off x="4093571" y="1627908"/>
            <a:ext cx="0" cy="4652817"/>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p:spTree>
      <p:nvGrpSpPr>
        <p:cNvPr id="690" name="Shape 690"/>
        <p:cNvGrpSpPr/>
        <p:nvPr/>
      </p:nvGrpSpPr>
      <p:grpSpPr>
        <a:xfrm>
          <a:off x="0" y="0"/>
          <a:ext cx="0" cy="0"/>
          <a:chOff x="0" y="0"/>
          <a:chExt cx="0" cy="0"/>
        </a:xfrm>
      </p:grpSpPr>
      <p:sp>
        <p:nvSpPr>
          <p:cNvPr id="691" name="Shape 691"/>
          <p:cNvSpPr txBox="1"/>
          <p:nvPr>
            <p:ph idx="1" type="body"/>
          </p:nvPr>
        </p:nvSpPr>
        <p:spPr>
          <a:xfrm>
            <a:off x="8461599" y="2214516"/>
            <a:ext cx="3147814" cy="3773534"/>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92" name="Shape 69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93" name="Shape 693"/>
          <p:cNvSpPr txBox="1"/>
          <p:nvPr>
            <p:ph idx="2" type="body"/>
          </p:nvPr>
        </p:nvSpPr>
        <p:spPr>
          <a:xfrm>
            <a:off x="571499" y="1763713"/>
            <a:ext cx="6862232"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94" name="Shape 694"/>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95" name="Shape 695"/>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696" name="Shape 696"/>
          <p:cNvGrpSpPr/>
          <p:nvPr/>
        </p:nvGrpSpPr>
        <p:grpSpPr>
          <a:xfrm>
            <a:off x="6869934" y="1495875"/>
            <a:ext cx="1874323" cy="4492037"/>
            <a:chOff x="6869934" y="1495875"/>
            <a:chExt cx="1874323" cy="4492037"/>
          </a:xfrm>
        </p:grpSpPr>
        <p:sp>
          <p:nvSpPr>
            <p:cNvPr id="697" name="Shape 697"/>
            <p:cNvSpPr/>
            <p:nvPr/>
          </p:nvSpPr>
          <p:spPr>
            <a:xfrm>
              <a:off x="7804978" y="1746739"/>
              <a:ext cx="939280" cy="303236"/>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98" name="Shape 698"/>
            <p:cNvSpPr/>
            <p:nvPr/>
          </p:nvSpPr>
          <p:spPr>
            <a:xfrm>
              <a:off x="7963046" y="1863367"/>
              <a:ext cx="515949" cy="64146"/>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99" name="Shape 699"/>
            <p:cNvSpPr/>
            <p:nvPr/>
          </p:nvSpPr>
          <p:spPr>
            <a:xfrm>
              <a:off x="8522720" y="1863367"/>
              <a:ext cx="137005" cy="64146"/>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0" name="Shape 700"/>
            <p:cNvSpPr/>
            <p:nvPr/>
          </p:nvSpPr>
          <p:spPr>
            <a:xfrm>
              <a:off x="6869934" y="2214516"/>
              <a:ext cx="942151" cy="297404"/>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1" name="Shape 701"/>
            <p:cNvSpPr/>
            <p:nvPr/>
          </p:nvSpPr>
          <p:spPr>
            <a:xfrm>
              <a:off x="7135196" y="2331146"/>
              <a:ext cx="515949" cy="64146"/>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2" name="Shape 702"/>
            <p:cNvSpPr/>
            <p:nvPr/>
          </p:nvSpPr>
          <p:spPr>
            <a:xfrm>
              <a:off x="6954468" y="2331146"/>
              <a:ext cx="139918" cy="64146"/>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3" name="Shape 703"/>
            <p:cNvSpPr/>
            <p:nvPr/>
          </p:nvSpPr>
          <p:spPr>
            <a:xfrm>
              <a:off x="7461672" y="5742992"/>
              <a:ext cx="690847" cy="24492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4" name="Shape 704"/>
            <p:cNvSpPr/>
            <p:nvPr/>
          </p:nvSpPr>
          <p:spPr>
            <a:xfrm>
              <a:off x="7490822" y="5751741"/>
              <a:ext cx="632549" cy="180776"/>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5" name="Shape 705"/>
            <p:cNvSpPr/>
            <p:nvPr/>
          </p:nvSpPr>
          <p:spPr>
            <a:xfrm>
              <a:off x="7705614" y="1495875"/>
              <a:ext cx="210792" cy="438193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706" name="Shape 706"/>
          <p:cNvPicPr preferRelativeResize="0"/>
          <p:nvPr/>
        </p:nvPicPr>
        <p:blipFill rotWithShape="1">
          <a:blip r:embed="rId2">
            <a:alphaModFix/>
          </a:blip>
          <a:srcRect b="0" l="0" r="0" t="0"/>
          <a:stretch/>
        </p:blipFill>
        <p:spPr>
          <a:xfrm>
            <a:off x="7722113" y="5336535"/>
            <a:ext cx="695782" cy="79213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2">
    <p:spTree>
      <p:nvGrpSpPr>
        <p:cNvPr id="707" name="Shape 707"/>
        <p:cNvGrpSpPr/>
        <p:nvPr/>
      </p:nvGrpSpPr>
      <p:grpSpPr>
        <a:xfrm>
          <a:off x="0" y="0"/>
          <a:ext cx="0" cy="0"/>
          <a:chOff x="0" y="0"/>
          <a:chExt cx="0" cy="0"/>
        </a:xfrm>
      </p:grpSpPr>
      <p:sp>
        <p:nvSpPr>
          <p:cNvPr id="708" name="Shape 708"/>
          <p:cNvSpPr txBox="1"/>
          <p:nvPr>
            <p:ph idx="1" type="body"/>
          </p:nvPr>
        </p:nvSpPr>
        <p:spPr>
          <a:xfrm>
            <a:off x="571500" y="1763713"/>
            <a:ext cx="3238302" cy="422433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09" name="Shape 709"/>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10" name="Shape 710"/>
          <p:cNvSpPr txBox="1"/>
          <p:nvPr>
            <p:ph idx="2" type="body"/>
          </p:nvPr>
        </p:nvSpPr>
        <p:spPr>
          <a:xfrm>
            <a:off x="5008619" y="2231073"/>
            <a:ext cx="6551992"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11" name="Shape 711"/>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12" name="Shape 712"/>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713" name="Shape 713"/>
          <p:cNvGrpSpPr/>
          <p:nvPr/>
        </p:nvGrpSpPr>
        <p:grpSpPr>
          <a:xfrm>
            <a:off x="3811935" y="1495875"/>
            <a:ext cx="1874323" cy="4492037"/>
            <a:chOff x="6869934" y="1495875"/>
            <a:chExt cx="1874323" cy="4492037"/>
          </a:xfrm>
        </p:grpSpPr>
        <p:sp>
          <p:nvSpPr>
            <p:cNvPr id="714" name="Shape 714"/>
            <p:cNvSpPr/>
            <p:nvPr/>
          </p:nvSpPr>
          <p:spPr>
            <a:xfrm>
              <a:off x="7804978" y="1746739"/>
              <a:ext cx="939280" cy="303236"/>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5" name="Shape 715"/>
            <p:cNvSpPr/>
            <p:nvPr/>
          </p:nvSpPr>
          <p:spPr>
            <a:xfrm>
              <a:off x="7963046" y="1863367"/>
              <a:ext cx="515949" cy="64146"/>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6" name="Shape 716"/>
            <p:cNvSpPr/>
            <p:nvPr/>
          </p:nvSpPr>
          <p:spPr>
            <a:xfrm>
              <a:off x="8522720" y="1863367"/>
              <a:ext cx="137005" cy="64146"/>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7" name="Shape 717"/>
            <p:cNvSpPr/>
            <p:nvPr/>
          </p:nvSpPr>
          <p:spPr>
            <a:xfrm>
              <a:off x="6869934" y="2214516"/>
              <a:ext cx="942151" cy="297404"/>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8" name="Shape 718"/>
            <p:cNvSpPr/>
            <p:nvPr/>
          </p:nvSpPr>
          <p:spPr>
            <a:xfrm>
              <a:off x="7135196" y="2331146"/>
              <a:ext cx="515949" cy="64146"/>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9" name="Shape 719"/>
            <p:cNvSpPr/>
            <p:nvPr/>
          </p:nvSpPr>
          <p:spPr>
            <a:xfrm>
              <a:off x="6954468" y="2331146"/>
              <a:ext cx="139918" cy="64146"/>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20" name="Shape 720"/>
            <p:cNvSpPr/>
            <p:nvPr/>
          </p:nvSpPr>
          <p:spPr>
            <a:xfrm>
              <a:off x="7461672" y="5742992"/>
              <a:ext cx="690847" cy="24492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21" name="Shape 721"/>
            <p:cNvSpPr/>
            <p:nvPr/>
          </p:nvSpPr>
          <p:spPr>
            <a:xfrm>
              <a:off x="7490822" y="5751741"/>
              <a:ext cx="632549" cy="180776"/>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22" name="Shape 722"/>
            <p:cNvSpPr/>
            <p:nvPr/>
          </p:nvSpPr>
          <p:spPr>
            <a:xfrm>
              <a:off x="7705614" y="1495875"/>
              <a:ext cx="210792" cy="438193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723" name="Shape 723"/>
          <p:cNvPicPr preferRelativeResize="0"/>
          <p:nvPr/>
        </p:nvPicPr>
        <p:blipFill rotWithShape="1">
          <a:blip r:embed="rId2">
            <a:alphaModFix/>
          </a:blip>
          <a:srcRect b="0" l="0" r="0" t="0"/>
          <a:stretch/>
        </p:blipFill>
        <p:spPr>
          <a:xfrm>
            <a:off x="4643796" y="5336535"/>
            <a:ext cx="695782" cy="79213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3">
    <p:spTree>
      <p:nvGrpSpPr>
        <p:cNvPr id="724" name="Shape 724"/>
        <p:cNvGrpSpPr/>
        <p:nvPr/>
      </p:nvGrpSpPr>
      <p:grpSpPr>
        <a:xfrm>
          <a:off x="0" y="0"/>
          <a:ext cx="0" cy="0"/>
          <a:chOff x="0" y="0"/>
          <a:chExt cx="0" cy="0"/>
        </a:xfrm>
      </p:grpSpPr>
      <p:sp>
        <p:nvSpPr>
          <p:cNvPr id="725" name="Shape 725"/>
          <p:cNvSpPr/>
          <p:nvPr/>
        </p:nvSpPr>
        <p:spPr>
          <a:xfrm>
            <a:off x="457135" y="1755069"/>
            <a:ext cx="3924362" cy="464573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726" name="Shape 726"/>
          <p:cNvPicPr preferRelativeResize="0"/>
          <p:nvPr/>
        </p:nvPicPr>
        <p:blipFill rotWithShape="1">
          <a:blip r:embed="rId2">
            <a:alphaModFix amt="50000"/>
          </a:blip>
          <a:srcRect b="5334" l="29589" r="-29589" t="-5335"/>
          <a:stretch/>
        </p:blipFill>
        <p:spPr>
          <a:xfrm>
            <a:off x="0" y="1786"/>
            <a:ext cx="12188824" cy="6856214"/>
          </a:xfrm>
          <a:prstGeom prst="rect">
            <a:avLst/>
          </a:prstGeom>
          <a:noFill/>
          <a:ln>
            <a:noFill/>
          </a:ln>
        </p:spPr>
      </p:pic>
      <p:sp>
        <p:nvSpPr>
          <p:cNvPr id="727" name="Shape 727"/>
          <p:cNvSpPr txBox="1"/>
          <p:nvPr>
            <p:ph idx="1" type="body"/>
          </p:nvPr>
        </p:nvSpPr>
        <p:spPr>
          <a:xfrm>
            <a:off x="457135" y="1763713"/>
            <a:ext cx="3924362" cy="463708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28" name="Shape 728"/>
          <p:cNvSpPr txBox="1"/>
          <p:nvPr>
            <p:ph idx="2" type="body"/>
          </p:nvPr>
        </p:nvSpPr>
        <p:spPr>
          <a:xfrm>
            <a:off x="4381500" y="1755648"/>
            <a:ext cx="7336368" cy="4636515"/>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29" name="Shape 729"/>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30" name="Shape 730"/>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31" name="Shape 731"/>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blue">
    <p:spTree>
      <p:nvGrpSpPr>
        <p:cNvPr id="732" name="Shape 732"/>
        <p:cNvGrpSpPr/>
        <p:nvPr/>
      </p:nvGrpSpPr>
      <p:grpSpPr>
        <a:xfrm>
          <a:off x="0" y="0"/>
          <a:ext cx="0" cy="0"/>
          <a:chOff x="0" y="0"/>
          <a:chExt cx="0" cy="0"/>
        </a:xfrm>
      </p:grpSpPr>
      <p:sp>
        <p:nvSpPr>
          <p:cNvPr id="733" name="Shape 733"/>
          <p:cNvSpPr/>
          <p:nvPr/>
        </p:nvSpPr>
        <p:spPr>
          <a:xfrm>
            <a:off x="4359398" y="1755069"/>
            <a:ext cx="7350000" cy="464573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734" name="Shape 734"/>
          <p:cNvSpPr/>
          <p:nvPr/>
        </p:nvSpPr>
        <p:spPr>
          <a:xfrm>
            <a:off x="457135" y="1755069"/>
            <a:ext cx="3924362" cy="464573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735" name="Shape 735"/>
          <p:cNvSpPr txBox="1"/>
          <p:nvPr>
            <p:ph idx="1" type="body"/>
          </p:nvPr>
        </p:nvSpPr>
        <p:spPr>
          <a:xfrm>
            <a:off x="457135" y="1755066"/>
            <a:ext cx="3924362"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3" lvl="1" marL="182563" marR="0" rtl="0" algn="l">
              <a:lnSpc>
                <a:spcPct val="100000"/>
              </a:lnSpc>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lt1"/>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lt1"/>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736" name="Shape 736"/>
          <p:cNvPicPr preferRelativeResize="0"/>
          <p:nvPr/>
        </p:nvPicPr>
        <p:blipFill rotWithShape="1">
          <a:blip r:embed="rId2">
            <a:alphaModFix amt="60000"/>
          </a:blip>
          <a:srcRect b="6212" l="32247" r="35068" t="25153"/>
          <a:stretch/>
        </p:blipFill>
        <p:spPr>
          <a:xfrm>
            <a:off x="427795" y="1724525"/>
            <a:ext cx="3983843" cy="4705685"/>
          </a:xfrm>
          <a:prstGeom prst="rect">
            <a:avLst/>
          </a:prstGeom>
          <a:noFill/>
          <a:ln>
            <a:noFill/>
          </a:ln>
        </p:spPr>
      </p:pic>
      <p:sp>
        <p:nvSpPr>
          <p:cNvPr id="737" name="Shape 737"/>
          <p:cNvSpPr txBox="1"/>
          <p:nvPr>
            <p:ph idx="2" type="body"/>
          </p:nvPr>
        </p:nvSpPr>
        <p:spPr>
          <a:xfrm>
            <a:off x="4381500" y="1755067"/>
            <a:ext cx="7183967"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38" name="Shape 738"/>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39" name="Shape 739"/>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40" name="Shape 74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Trees">
    <p:spTree>
      <p:nvGrpSpPr>
        <p:cNvPr id="741" name="Shape 741"/>
        <p:cNvGrpSpPr/>
        <p:nvPr/>
      </p:nvGrpSpPr>
      <p:grpSpPr>
        <a:xfrm>
          <a:off x="0" y="0"/>
          <a:ext cx="0" cy="0"/>
          <a:chOff x="0" y="0"/>
          <a:chExt cx="0" cy="0"/>
        </a:xfrm>
      </p:grpSpPr>
      <p:sp>
        <p:nvSpPr>
          <p:cNvPr id="742" name="Shape 742"/>
          <p:cNvSpPr/>
          <p:nvPr/>
        </p:nvSpPr>
        <p:spPr>
          <a:xfrm>
            <a:off x="4359398" y="1755069"/>
            <a:ext cx="7350002" cy="464573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743" name="Shape 743"/>
          <p:cNvSpPr/>
          <p:nvPr/>
        </p:nvSpPr>
        <p:spPr>
          <a:xfrm>
            <a:off x="457135" y="1755069"/>
            <a:ext cx="3924362" cy="4645730"/>
          </a:xfrm>
          <a:prstGeom prst="rect">
            <a:avLst/>
          </a:prstGeom>
          <a:solidFill>
            <a:srgbClr val="14713E"/>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744" name="Shape 744"/>
          <p:cNvPicPr preferRelativeResize="0"/>
          <p:nvPr/>
        </p:nvPicPr>
        <p:blipFill rotWithShape="1">
          <a:blip r:embed="rId2">
            <a:alphaModFix amt="50000"/>
          </a:blip>
          <a:srcRect b="6212" l="32247" r="35068" t="25153"/>
          <a:stretch/>
        </p:blipFill>
        <p:spPr>
          <a:xfrm>
            <a:off x="427795" y="1724525"/>
            <a:ext cx="3983843" cy="4705685"/>
          </a:xfrm>
          <a:prstGeom prst="rect">
            <a:avLst/>
          </a:prstGeom>
          <a:noFill/>
          <a:ln>
            <a:noFill/>
          </a:ln>
        </p:spPr>
      </p:pic>
      <p:sp>
        <p:nvSpPr>
          <p:cNvPr id="745" name="Shape 745"/>
          <p:cNvSpPr txBox="1"/>
          <p:nvPr>
            <p:ph idx="1" type="body"/>
          </p:nvPr>
        </p:nvSpPr>
        <p:spPr>
          <a:xfrm>
            <a:off x="457135" y="1755068"/>
            <a:ext cx="3924362"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3" lvl="1" marL="182563" marR="0" rtl="0" algn="l">
              <a:lnSpc>
                <a:spcPct val="100000"/>
              </a:lnSpc>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lt1"/>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lt1"/>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46" name="Shape 746"/>
          <p:cNvSpPr txBox="1"/>
          <p:nvPr>
            <p:ph idx="2" type="body"/>
          </p:nvPr>
        </p:nvSpPr>
        <p:spPr>
          <a:xfrm>
            <a:off x="4381500" y="1755069"/>
            <a:ext cx="7158566"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47" name="Shape 74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48" name="Shape 748"/>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49" name="Shape 749"/>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p:spTree>
      <p:nvGrpSpPr>
        <p:cNvPr id="750" name="Shape 750"/>
        <p:cNvGrpSpPr/>
        <p:nvPr/>
      </p:nvGrpSpPr>
      <p:grpSpPr>
        <a:xfrm>
          <a:off x="0" y="0"/>
          <a:ext cx="0" cy="0"/>
          <a:chOff x="0" y="0"/>
          <a:chExt cx="0" cy="0"/>
        </a:xfrm>
      </p:grpSpPr>
      <p:sp>
        <p:nvSpPr>
          <p:cNvPr id="751" name="Shape 751"/>
          <p:cNvSpPr/>
          <p:nvPr/>
        </p:nvSpPr>
        <p:spPr>
          <a:xfrm>
            <a:off x="7859946" y="4371685"/>
            <a:ext cx="4337924" cy="2229537"/>
          </a:xfrm>
          <a:custGeom>
            <a:pathLst>
              <a:path extrusionOk="0" h="120000" w="120000">
                <a:moveTo>
                  <a:pt x="107972" y="0"/>
                </a:moveTo>
                <a:lnTo>
                  <a:pt x="115916" y="28366"/>
                </a:lnTo>
                <a:lnTo>
                  <a:pt x="120000" y="31522"/>
                </a:lnTo>
                <a:lnTo>
                  <a:pt x="120000" y="120000"/>
                </a:lnTo>
                <a:lnTo>
                  <a:pt x="0" y="120000"/>
                </a:lnTo>
                <a:lnTo>
                  <a:pt x="350" y="39644"/>
                </a:lnTo>
                <a:lnTo>
                  <a:pt x="28966" y="30022"/>
                </a:lnTo>
                <a:lnTo>
                  <a:pt x="38233" y="20411"/>
                </a:lnTo>
                <a:lnTo>
                  <a:pt x="50722" y="33900"/>
                </a:lnTo>
                <a:lnTo>
                  <a:pt x="53644" y="29088"/>
                </a:lnTo>
                <a:lnTo>
                  <a:pt x="78583" y="35344"/>
                </a:lnTo>
                <a:lnTo>
                  <a:pt x="93561" y="17216"/>
                </a:lnTo>
                <a:lnTo>
                  <a:pt x="101066" y="2444"/>
                </a:lnTo>
                <a:close/>
              </a:path>
            </a:pathLst>
          </a:custGeom>
          <a:solidFill>
            <a:srgbClr val="0071DE"/>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2" name="Shape 752"/>
          <p:cNvSpPr/>
          <p:nvPr/>
        </p:nvSpPr>
        <p:spPr>
          <a:xfrm>
            <a:off x="11377296" y="4372810"/>
            <a:ext cx="820574" cy="1162768"/>
          </a:xfrm>
          <a:custGeom>
            <a:pathLst>
              <a:path extrusionOk="0" h="120000" w="120000">
                <a:moveTo>
                  <a:pt x="56511" y="0"/>
                </a:moveTo>
                <a:lnTo>
                  <a:pt x="97816" y="54500"/>
                </a:lnTo>
                <a:lnTo>
                  <a:pt x="120000" y="60866"/>
                </a:lnTo>
                <a:lnTo>
                  <a:pt x="120000" y="111716"/>
                </a:lnTo>
                <a:lnTo>
                  <a:pt x="75083" y="120000"/>
                </a:lnTo>
                <a:lnTo>
                  <a:pt x="12155" y="49661"/>
                </a:lnTo>
                <a:lnTo>
                  <a:pt x="0" y="25083"/>
                </a:lnTo>
                <a:lnTo>
                  <a:pt x="25177" y="25622"/>
                </a:lnTo>
                <a:lnTo>
                  <a:pt x="43511" y="22716"/>
                </a:lnTo>
                <a:lnTo>
                  <a:pt x="46927" y="9744"/>
                </a:lnTo>
                <a:lnTo>
                  <a:pt x="55722" y="7661"/>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3" name="Shape 753"/>
          <p:cNvSpPr/>
          <p:nvPr/>
        </p:nvSpPr>
        <p:spPr>
          <a:xfrm>
            <a:off x="0" y="4573508"/>
            <a:ext cx="8652550" cy="2027714"/>
          </a:xfrm>
          <a:custGeom>
            <a:pathLst>
              <a:path extrusionOk="0" h="120000" w="120000">
                <a:moveTo>
                  <a:pt x="101055" y="0"/>
                </a:moveTo>
                <a:lnTo>
                  <a:pt x="120000" y="42472"/>
                </a:lnTo>
                <a:lnTo>
                  <a:pt x="115311" y="120000"/>
                </a:lnTo>
                <a:lnTo>
                  <a:pt x="0" y="120000"/>
                </a:lnTo>
                <a:lnTo>
                  <a:pt x="0" y="46111"/>
                </a:lnTo>
                <a:lnTo>
                  <a:pt x="11300" y="37777"/>
                </a:lnTo>
                <a:lnTo>
                  <a:pt x="15644" y="27888"/>
                </a:lnTo>
                <a:lnTo>
                  <a:pt x="21500" y="41761"/>
                </a:lnTo>
                <a:lnTo>
                  <a:pt x="22877" y="36811"/>
                </a:lnTo>
                <a:lnTo>
                  <a:pt x="34566" y="43250"/>
                </a:lnTo>
                <a:lnTo>
                  <a:pt x="41588" y="24600"/>
                </a:lnTo>
                <a:lnTo>
                  <a:pt x="45116" y="9405"/>
                </a:lnTo>
                <a:lnTo>
                  <a:pt x="48355" y="6888"/>
                </a:lnTo>
                <a:lnTo>
                  <a:pt x="52083" y="36072"/>
                </a:lnTo>
                <a:lnTo>
                  <a:pt x="60161" y="49755"/>
                </a:lnTo>
                <a:lnTo>
                  <a:pt x="65177" y="25188"/>
                </a:lnTo>
                <a:lnTo>
                  <a:pt x="68150" y="20805"/>
                </a:lnTo>
                <a:lnTo>
                  <a:pt x="70855" y="5833"/>
                </a:lnTo>
                <a:lnTo>
                  <a:pt x="74533" y="13827"/>
                </a:lnTo>
                <a:lnTo>
                  <a:pt x="80188" y="21516"/>
                </a:lnTo>
                <a:lnTo>
                  <a:pt x="86366" y="877"/>
                </a:lnTo>
                <a:lnTo>
                  <a:pt x="92911" y="7111"/>
                </a:lnTo>
                <a:lnTo>
                  <a:pt x="93961" y="4638"/>
                </a:lnTo>
                <a:lnTo>
                  <a:pt x="96600" y="12716"/>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4" name="Shape 754"/>
          <p:cNvSpPr/>
          <p:nvPr/>
        </p:nvSpPr>
        <p:spPr>
          <a:xfrm flipH="1">
            <a:off x="10854397" y="4684330"/>
            <a:ext cx="894159" cy="927684"/>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5" name="Shape 755"/>
          <p:cNvSpPr/>
          <p:nvPr/>
        </p:nvSpPr>
        <p:spPr>
          <a:xfrm>
            <a:off x="9116702" y="4818460"/>
            <a:ext cx="1147860" cy="743571"/>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6" name="Shape 756"/>
          <p:cNvSpPr/>
          <p:nvPr/>
        </p:nvSpPr>
        <p:spPr>
          <a:xfrm flipH="1">
            <a:off x="4694122" y="4931766"/>
            <a:ext cx="285237" cy="257896"/>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7" name="Shape 757"/>
          <p:cNvSpPr/>
          <p:nvPr/>
        </p:nvSpPr>
        <p:spPr>
          <a:xfrm flipH="1">
            <a:off x="5673970" y="4590494"/>
            <a:ext cx="1310490" cy="889381"/>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118ED9">
              <a:alpha val="41176"/>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8" name="Shape 758"/>
          <p:cNvSpPr/>
          <p:nvPr/>
        </p:nvSpPr>
        <p:spPr>
          <a:xfrm>
            <a:off x="7152114" y="4572912"/>
            <a:ext cx="1047073" cy="1295264"/>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118ED9">
              <a:alpha val="41176"/>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9" name="Shape 759"/>
          <p:cNvSpPr/>
          <p:nvPr/>
        </p:nvSpPr>
        <p:spPr>
          <a:xfrm>
            <a:off x="4743101" y="4674662"/>
            <a:ext cx="1038257" cy="937904"/>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0" name="Shape 760"/>
          <p:cNvSpPr/>
          <p:nvPr/>
        </p:nvSpPr>
        <p:spPr>
          <a:xfrm>
            <a:off x="6876692" y="4573726"/>
            <a:ext cx="717978" cy="926522"/>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1" name="Shape 761"/>
          <p:cNvSpPr/>
          <p:nvPr/>
        </p:nvSpPr>
        <p:spPr>
          <a:xfrm flipH="1" rot="300000">
            <a:off x="2583715" y="4938158"/>
            <a:ext cx="886588" cy="910724"/>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2" name="Shape 762"/>
          <p:cNvSpPr/>
          <p:nvPr/>
        </p:nvSpPr>
        <p:spPr>
          <a:xfrm>
            <a:off x="954874" y="5040103"/>
            <a:ext cx="1234440" cy="799659"/>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763" name="Shape 763"/>
          <p:cNvGrpSpPr/>
          <p:nvPr/>
        </p:nvGrpSpPr>
        <p:grpSpPr>
          <a:xfrm>
            <a:off x="62" y="5240421"/>
            <a:ext cx="12197809" cy="1628719"/>
            <a:chOff x="62" y="5476071"/>
            <a:chExt cx="12197809" cy="1393069"/>
          </a:xfrm>
        </p:grpSpPr>
        <p:sp>
          <p:nvSpPr>
            <p:cNvPr id="764" name="Shape 764"/>
            <p:cNvSpPr/>
            <p:nvPr/>
          </p:nvSpPr>
          <p:spPr>
            <a:xfrm>
              <a:off x="62" y="5796085"/>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5" name="Shape 765"/>
            <p:cNvSpPr/>
            <p:nvPr/>
          </p:nvSpPr>
          <p:spPr>
            <a:xfrm>
              <a:off x="62" y="5796085"/>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6" name="Shape 766"/>
            <p:cNvSpPr/>
            <p:nvPr/>
          </p:nvSpPr>
          <p:spPr>
            <a:xfrm>
              <a:off x="62" y="5476071"/>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7" name="Shape 767"/>
            <p:cNvSpPr/>
            <p:nvPr/>
          </p:nvSpPr>
          <p:spPr>
            <a:xfrm>
              <a:off x="62" y="5476071"/>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68" name="Shape 768"/>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69" name="Shape 769"/>
          <p:cNvSpPr txBox="1"/>
          <p:nvPr>
            <p:ph idx="1" type="body"/>
          </p:nvPr>
        </p:nvSpPr>
        <p:spPr>
          <a:xfrm>
            <a:off x="571500" y="1764283"/>
            <a:ext cx="5303520" cy="3009562"/>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70" name="Shape 770"/>
          <p:cNvSpPr txBox="1"/>
          <p:nvPr>
            <p:ph idx="2" type="body"/>
          </p:nvPr>
        </p:nvSpPr>
        <p:spPr>
          <a:xfrm>
            <a:off x="6313932" y="1764283"/>
            <a:ext cx="5303520" cy="3009562"/>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71" name="Shape 771"/>
          <p:cNvSpPr txBox="1"/>
          <p:nvPr>
            <p:ph idx="3" type="body"/>
          </p:nvPr>
        </p:nvSpPr>
        <p:spPr>
          <a:xfrm>
            <a:off x="571500" y="1081137"/>
            <a:ext cx="11484864"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72" name="Shape 772"/>
          <p:cNvSpPr txBox="1"/>
          <p:nvPr>
            <p:ph idx="11" type="ftr"/>
          </p:nvPr>
        </p:nvSpPr>
        <p:spPr>
          <a:xfrm>
            <a:off x="577850" y="64734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7_Logo_Slide">
    <p:bg>
      <p:bgPr>
        <a:solidFill>
          <a:schemeClr val="lt1"/>
        </a:solidFill>
      </p:bgPr>
    </p:bg>
    <p:spTree>
      <p:nvGrpSpPr>
        <p:cNvPr id="100" name="Shape 100"/>
        <p:cNvGrpSpPr/>
        <p:nvPr/>
      </p:nvGrpSpPr>
      <p:grpSpPr>
        <a:xfrm>
          <a:off x="0" y="0"/>
          <a:ext cx="0" cy="0"/>
          <a:chOff x="0" y="0"/>
          <a:chExt cx="0" cy="0"/>
        </a:xfrm>
      </p:grpSpPr>
      <p:pic>
        <p:nvPicPr>
          <p:cNvPr id="101" name="Shape 101"/>
          <p:cNvPicPr preferRelativeResize="0"/>
          <p:nvPr/>
        </p:nvPicPr>
        <p:blipFill rotWithShape="1">
          <a:blip r:embed="rId2">
            <a:alphaModFix/>
          </a:blip>
          <a:srcRect b="0" l="0" r="0" t="22227"/>
          <a:stretch/>
        </p:blipFill>
        <p:spPr>
          <a:xfrm>
            <a:off x="0" y="0"/>
            <a:ext cx="12188824" cy="5332213"/>
          </a:xfrm>
          <a:prstGeom prst="rect">
            <a:avLst/>
          </a:prstGeom>
          <a:noFill/>
          <a:ln>
            <a:noFill/>
          </a:ln>
        </p:spPr>
      </p:pic>
      <p:sp>
        <p:nvSpPr>
          <p:cNvPr id="102" name="Shape 102"/>
          <p:cNvSpPr txBox="1"/>
          <p:nvPr>
            <p:ph type="title"/>
          </p:nvPr>
        </p:nvSpPr>
        <p:spPr>
          <a:xfrm>
            <a:off x="590031" y="0"/>
            <a:ext cx="11109606" cy="1059253"/>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3" name="Shape 103"/>
          <p:cNvSpPr txBox="1"/>
          <p:nvPr>
            <p:ph idx="1" type="body"/>
          </p:nvPr>
        </p:nvSpPr>
        <p:spPr>
          <a:xfrm>
            <a:off x="590029" y="1059254"/>
            <a:ext cx="11106662" cy="323164"/>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104" name="Shape 104"/>
          <p:cNvPicPr preferRelativeResize="0"/>
          <p:nvPr/>
        </p:nvPicPr>
        <p:blipFill rotWithShape="1">
          <a:blip r:embed="rId2">
            <a:alphaModFix/>
          </a:blip>
          <a:srcRect b="0" l="0" r="0" t="77189"/>
          <a:stretch/>
        </p:blipFill>
        <p:spPr>
          <a:xfrm flipH="1" rot="10800000">
            <a:off x="0" y="5294114"/>
            <a:ext cx="12188824" cy="156388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 Medium">
    <p:spTree>
      <p:nvGrpSpPr>
        <p:cNvPr id="773" name="Shape 773"/>
        <p:cNvGrpSpPr/>
        <p:nvPr/>
      </p:nvGrpSpPr>
      <p:grpSpPr>
        <a:xfrm>
          <a:off x="0" y="0"/>
          <a:ext cx="0" cy="0"/>
          <a:chOff x="0" y="0"/>
          <a:chExt cx="0" cy="0"/>
        </a:xfrm>
      </p:grpSpPr>
      <p:grpSp>
        <p:nvGrpSpPr>
          <p:cNvPr id="774" name="Shape 774"/>
          <p:cNvGrpSpPr/>
          <p:nvPr/>
        </p:nvGrpSpPr>
        <p:grpSpPr>
          <a:xfrm>
            <a:off x="-7911" y="2895877"/>
            <a:ext cx="12217457" cy="3186458"/>
            <a:chOff x="-7911" y="2583579"/>
            <a:chExt cx="12217457" cy="3855614"/>
          </a:xfrm>
        </p:grpSpPr>
        <p:sp>
          <p:nvSpPr>
            <p:cNvPr id="775" name="Shape 775"/>
            <p:cNvSpPr/>
            <p:nvPr/>
          </p:nvSpPr>
          <p:spPr>
            <a:xfrm flipH="1">
              <a:off x="-2410" y="2762811"/>
              <a:ext cx="12197582" cy="3676381"/>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70083" y="12461"/>
                  </a:lnTo>
                  <a:lnTo>
                    <a:pt x="66766" y="17294"/>
                  </a:lnTo>
                  <a:lnTo>
                    <a:pt x="62600" y="29650"/>
                  </a:lnTo>
                  <a:lnTo>
                    <a:pt x="54044" y="40900"/>
                  </a:lnTo>
                  <a:lnTo>
                    <a:pt x="48733" y="20705"/>
                  </a:lnTo>
                  <a:lnTo>
                    <a:pt x="45588" y="17100"/>
                  </a:lnTo>
                  <a:lnTo>
                    <a:pt x="42611" y="9883"/>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6" name="Shape 776"/>
            <p:cNvSpPr/>
            <p:nvPr/>
          </p:nvSpPr>
          <p:spPr>
            <a:xfrm flipH="1">
              <a:off x="7252371" y="3307835"/>
              <a:ext cx="424656" cy="384323"/>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7" name="Shape 777"/>
            <p:cNvSpPr/>
            <p:nvPr/>
          </p:nvSpPr>
          <p:spPr>
            <a:xfrm flipH="1">
              <a:off x="8711156" y="2799264"/>
              <a:ext cx="1930225" cy="1325377"/>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8" name="Shape 778"/>
            <p:cNvSpPr/>
            <p:nvPr/>
          </p:nvSpPr>
          <p:spPr>
            <a:xfrm>
              <a:off x="10945985" y="2744599"/>
              <a:ext cx="1263561" cy="1443509"/>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9" name="Shape 779"/>
            <p:cNvSpPr/>
            <p:nvPr/>
          </p:nvSpPr>
          <p:spPr>
            <a:xfrm>
              <a:off x="7325289" y="2924693"/>
              <a:ext cx="1545745" cy="1397684"/>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0" name="Shape 780"/>
            <p:cNvSpPr/>
            <p:nvPr/>
          </p:nvSpPr>
          <p:spPr>
            <a:xfrm>
              <a:off x="10128042" y="3033763"/>
              <a:ext cx="1311814" cy="1694474"/>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781" name="Shape 781"/>
            <p:cNvGrpSpPr/>
            <p:nvPr/>
          </p:nvGrpSpPr>
          <p:grpSpPr>
            <a:xfrm>
              <a:off x="-7911" y="2583579"/>
              <a:ext cx="7109741" cy="3603563"/>
              <a:chOff x="320649" y="2699141"/>
              <a:chExt cx="6697698" cy="3394718"/>
            </a:xfrm>
          </p:grpSpPr>
          <p:sp>
            <p:nvSpPr>
              <p:cNvPr id="782" name="Shape 782"/>
              <p:cNvSpPr/>
              <p:nvPr/>
            </p:nvSpPr>
            <p:spPr>
              <a:xfrm flipH="1">
                <a:off x="320649" y="2799241"/>
                <a:ext cx="6697698" cy="3294617"/>
              </a:xfrm>
              <a:custGeom>
                <a:pathLst>
                  <a:path extrusionOk="0" h="120000" w="120000">
                    <a:moveTo>
                      <a:pt x="29093" y="0"/>
                    </a:moveTo>
                    <a:lnTo>
                      <a:pt x="23053" y="5393"/>
                    </a:lnTo>
                    <a:lnTo>
                      <a:pt x="15465" y="19180"/>
                    </a:lnTo>
                    <a:lnTo>
                      <a:pt x="0" y="31641"/>
                    </a:lnTo>
                    <a:lnTo>
                      <a:pt x="0" y="119118"/>
                    </a:lnTo>
                    <a:lnTo>
                      <a:pt x="119878" y="120000"/>
                    </a:lnTo>
                    <a:lnTo>
                      <a:pt x="120000" y="29818"/>
                    </a:lnTo>
                    <a:lnTo>
                      <a:pt x="94109" y="20742"/>
                    </a:lnTo>
                    <a:lnTo>
                      <a:pt x="85731" y="11673"/>
                    </a:lnTo>
                    <a:lnTo>
                      <a:pt x="74440" y="24400"/>
                    </a:lnTo>
                    <a:lnTo>
                      <a:pt x="71789" y="19856"/>
                    </a:lnTo>
                    <a:lnTo>
                      <a:pt x="49237" y="25764"/>
                    </a:lnTo>
                    <a:lnTo>
                      <a:pt x="35690" y="866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3" name="Shape 783"/>
              <p:cNvSpPr/>
              <p:nvPr/>
            </p:nvSpPr>
            <p:spPr>
              <a:xfrm flipH="1">
                <a:off x="5223901" y="2699141"/>
                <a:ext cx="1656970" cy="1497117"/>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4" name="Shape 784"/>
              <p:cNvSpPr/>
              <p:nvPr/>
            </p:nvSpPr>
            <p:spPr>
              <a:xfrm flipH="1">
                <a:off x="4512057" y="3026889"/>
                <a:ext cx="1245460" cy="1293403"/>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5" name="Shape 785"/>
              <p:cNvSpPr/>
              <p:nvPr/>
            </p:nvSpPr>
            <p:spPr>
              <a:xfrm flipH="1">
                <a:off x="4099262" y="3618150"/>
                <a:ext cx="790495" cy="591261"/>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6" name="Shape 786"/>
              <p:cNvSpPr/>
              <p:nvPr/>
            </p:nvSpPr>
            <p:spPr>
              <a:xfrm>
                <a:off x="1307328" y="3671903"/>
                <a:ext cx="797746" cy="866201"/>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7" name="Shape 787"/>
              <p:cNvSpPr/>
              <p:nvPr/>
            </p:nvSpPr>
            <p:spPr>
              <a:xfrm>
                <a:off x="2012566" y="3120948"/>
                <a:ext cx="1837822" cy="1183528"/>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88" name="Shape 788"/>
            <p:cNvSpPr/>
            <p:nvPr/>
          </p:nvSpPr>
          <p:spPr>
            <a:xfrm>
              <a:off x="9457852" y="3750737"/>
              <a:ext cx="1067151" cy="1080256"/>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89" name="Shape 789"/>
          <p:cNvSpPr/>
          <p:nvPr/>
        </p:nvSpPr>
        <p:spPr>
          <a:xfrm>
            <a:off x="-16788" y="4133658"/>
            <a:ext cx="12212691" cy="2735481"/>
          </a:xfrm>
          <a:custGeom>
            <a:pathLst>
              <a:path extrusionOk="0" h="120000" w="120000">
                <a:moveTo>
                  <a:pt x="84961" y="15"/>
                </a:moveTo>
                <a:cubicBezTo>
                  <a:pt x="91199" y="205"/>
                  <a:pt x="97377" y="2036"/>
                  <a:pt x="103472" y="6344"/>
                </a:cubicBezTo>
                <a:cubicBezTo>
                  <a:pt x="108527" y="9916"/>
                  <a:pt x="113216" y="15167"/>
                  <a:pt x="118249" y="18638"/>
                </a:cubicBezTo>
                <a:lnTo>
                  <a:pt x="120000" y="19715"/>
                </a:lnTo>
                <a:lnTo>
                  <a:pt x="120000" y="120000"/>
                </a:lnTo>
                <a:lnTo>
                  <a:pt x="0" y="120000"/>
                </a:lnTo>
                <a:lnTo>
                  <a:pt x="0" y="24654"/>
                </a:lnTo>
                <a:lnTo>
                  <a:pt x="1988" y="24777"/>
                </a:lnTo>
                <a:cubicBezTo>
                  <a:pt x="10655" y="24905"/>
                  <a:pt x="19333" y="23465"/>
                  <a:pt x="27894" y="20452"/>
                </a:cubicBezTo>
                <a:cubicBezTo>
                  <a:pt x="47011" y="13710"/>
                  <a:pt x="66255" y="-542"/>
                  <a:pt x="84961" y="15"/>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790" name="Shape 790"/>
          <p:cNvSpPr/>
          <p:nvPr/>
        </p:nvSpPr>
        <p:spPr>
          <a:xfrm flipH="1">
            <a:off x="-16787" y="3960125"/>
            <a:ext cx="12214190" cy="887293"/>
          </a:xfrm>
          <a:custGeom>
            <a:pathLst>
              <a:path extrusionOk="0" h="120000" w="120000">
                <a:moveTo>
                  <a:pt x="49275" y="243"/>
                </a:moveTo>
                <a:cubicBezTo>
                  <a:pt x="44725" y="1430"/>
                  <a:pt x="40240" y="6975"/>
                  <a:pt x="35790" y="12652"/>
                </a:cubicBezTo>
                <a:cubicBezTo>
                  <a:pt x="30903" y="18888"/>
                  <a:pt x="26406" y="25341"/>
                  <a:pt x="21245" y="28247"/>
                </a:cubicBezTo>
                <a:cubicBezTo>
                  <a:pt x="18046" y="30058"/>
                  <a:pt x="14758" y="30560"/>
                  <a:pt x="11636" y="29635"/>
                </a:cubicBezTo>
                <a:lnTo>
                  <a:pt x="0" y="17871"/>
                </a:lnTo>
                <a:lnTo>
                  <a:pt x="0" y="120000"/>
                </a:lnTo>
                <a:lnTo>
                  <a:pt x="120000" y="119935"/>
                </a:lnTo>
                <a:lnTo>
                  <a:pt x="120000" y="37571"/>
                </a:lnTo>
                <a:lnTo>
                  <a:pt x="119226" y="38853"/>
                </a:lnTo>
                <a:cubicBezTo>
                  <a:pt x="109865" y="52706"/>
                  <a:pt x="100255" y="55413"/>
                  <a:pt x="90866" y="46744"/>
                </a:cubicBezTo>
                <a:cubicBezTo>
                  <a:pt x="76896" y="33838"/>
                  <a:pt x="63050" y="-3348"/>
                  <a:pt x="49275" y="243"/>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791" name="Shape 791"/>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92" name="Shape 792"/>
          <p:cNvSpPr txBox="1"/>
          <p:nvPr>
            <p:ph idx="1" type="body"/>
          </p:nvPr>
        </p:nvSpPr>
        <p:spPr>
          <a:xfrm>
            <a:off x="571500" y="1764283"/>
            <a:ext cx="5303520" cy="1366026"/>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93" name="Shape 793"/>
          <p:cNvSpPr txBox="1"/>
          <p:nvPr>
            <p:ph idx="2" type="body"/>
          </p:nvPr>
        </p:nvSpPr>
        <p:spPr>
          <a:xfrm>
            <a:off x="6313932" y="1764283"/>
            <a:ext cx="5303520" cy="136602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94" name="Shape 794"/>
          <p:cNvSpPr txBox="1"/>
          <p:nvPr>
            <p:ph idx="3" type="body"/>
          </p:nvPr>
        </p:nvSpPr>
        <p:spPr>
          <a:xfrm>
            <a:off x="571500" y="1081137"/>
            <a:ext cx="11484864"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95" name="Shape 795"/>
          <p:cNvSpPr txBox="1"/>
          <p:nvPr>
            <p:ph idx="11" type="ftr"/>
          </p:nvPr>
        </p:nvSpPr>
        <p:spPr>
          <a:xfrm>
            <a:off x="577850" y="64734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High">
    <p:spTree>
      <p:nvGrpSpPr>
        <p:cNvPr id="796" name="Shape 796"/>
        <p:cNvGrpSpPr/>
        <p:nvPr/>
      </p:nvGrpSpPr>
      <p:grpSpPr>
        <a:xfrm>
          <a:off x="0" y="0"/>
          <a:ext cx="0" cy="0"/>
          <a:chOff x="0" y="0"/>
          <a:chExt cx="0" cy="0"/>
        </a:xfrm>
      </p:grpSpPr>
      <p:grpSp>
        <p:nvGrpSpPr>
          <p:cNvPr id="797" name="Shape 797"/>
          <p:cNvGrpSpPr/>
          <p:nvPr/>
        </p:nvGrpSpPr>
        <p:grpSpPr>
          <a:xfrm>
            <a:off x="-8301" y="1604255"/>
            <a:ext cx="12215416" cy="5253745"/>
            <a:chOff x="-8301" y="1604255"/>
            <a:chExt cx="12206648" cy="5253745"/>
          </a:xfrm>
        </p:grpSpPr>
        <p:grpSp>
          <p:nvGrpSpPr>
            <p:cNvPr id="798" name="Shape 798"/>
            <p:cNvGrpSpPr/>
            <p:nvPr/>
          </p:nvGrpSpPr>
          <p:grpSpPr>
            <a:xfrm>
              <a:off x="-8301" y="1639015"/>
              <a:ext cx="8112661" cy="3599586"/>
              <a:chOff x="0" y="-1"/>
              <a:chExt cx="16229548" cy="7199171"/>
            </a:xfrm>
          </p:grpSpPr>
          <p:sp>
            <p:nvSpPr>
              <p:cNvPr id="799" name="Shape 799"/>
              <p:cNvSpPr/>
              <p:nvPr/>
            </p:nvSpPr>
            <p:spPr>
              <a:xfrm>
                <a:off x="0" y="-1"/>
                <a:ext cx="16229548" cy="7199171"/>
              </a:xfrm>
              <a:custGeom>
                <a:pathLst>
                  <a:path extrusionOk="0" h="120000" w="120000">
                    <a:moveTo>
                      <a:pt x="34644" y="0"/>
                    </a:moveTo>
                    <a:lnTo>
                      <a:pt x="40100" y="2177"/>
                    </a:lnTo>
                    <a:lnTo>
                      <a:pt x="46033" y="15316"/>
                    </a:lnTo>
                    <a:lnTo>
                      <a:pt x="57866" y="31450"/>
                    </a:lnTo>
                    <a:lnTo>
                      <a:pt x="77566" y="25877"/>
                    </a:lnTo>
                    <a:lnTo>
                      <a:pt x="79877" y="30161"/>
                    </a:lnTo>
                    <a:lnTo>
                      <a:pt x="89744" y="18161"/>
                    </a:lnTo>
                    <a:lnTo>
                      <a:pt x="97061" y="26716"/>
                    </a:lnTo>
                    <a:lnTo>
                      <a:pt x="119672" y="35272"/>
                    </a:lnTo>
                    <a:lnTo>
                      <a:pt x="120000" y="120000"/>
                    </a:lnTo>
                    <a:lnTo>
                      <a:pt x="272" y="119550"/>
                    </a:lnTo>
                    <a:cubicBezTo>
                      <a:pt x="177" y="82472"/>
                      <a:pt x="88" y="45394"/>
                      <a:pt x="0" y="8311"/>
                    </a:cubicBezTo>
                    <a:lnTo>
                      <a:pt x="1311" y="12038"/>
                    </a:lnTo>
                    <a:lnTo>
                      <a:pt x="6311" y="15827"/>
                    </a:lnTo>
                    <a:lnTo>
                      <a:pt x="14761" y="37077"/>
                    </a:lnTo>
                    <a:lnTo>
                      <a:pt x="28366" y="25238"/>
                    </a:lnTo>
                    <a:lnTo>
                      <a:pt x="34644" y="0"/>
                    </a:lnTo>
                    <a:close/>
                  </a:path>
                </a:pathLst>
              </a:custGeom>
              <a:solidFill>
                <a:srgbClr val="0071DE"/>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0" name="Shape 800"/>
              <p:cNvSpPr/>
              <p:nvPr/>
            </p:nvSpPr>
            <p:spPr>
              <a:xfrm>
                <a:off x="13941" y="806729"/>
                <a:ext cx="840843" cy="808973"/>
              </a:xfrm>
              <a:custGeom>
                <a:pathLst>
                  <a:path extrusionOk="0" h="120000" w="120000">
                    <a:moveTo>
                      <a:pt x="21372" y="0"/>
                    </a:moveTo>
                    <a:lnTo>
                      <a:pt x="120000" y="35538"/>
                    </a:lnTo>
                    <a:lnTo>
                      <a:pt x="2005" y="120000"/>
                    </a:lnTo>
                    <a:lnTo>
                      <a:pt x="0" y="111094"/>
                    </a:lnTo>
                    <a:lnTo>
                      <a:pt x="0" y="39583"/>
                    </a:lnTo>
                    <a:close/>
                  </a:path>
                </a:pathLst>
              </a:custGeom>
              <a:solidFill>
                <a:srgbClr val="137FE2"/>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801" name="Shape 801"/>
            <p:cNvSpPr/>
            <p:nvPr/>
          </p:nvSpPr>
          <p:spPr>
            <a:xfrm>
              <a:off x="1025987" y="1640630"/>
              <a:ext cx="1903279" cy="1670287"/>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2" name="Shape 802"/>
            <p:cNvSpPr/>
            <p:nvPr/>
          </p:nvSpPr>
          <p:spPr>
            <a:xfrm>
              <a:off x="2519573" y="2127614"/>
              <a:ext cx="1149025" cy="1158993"/>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3" name="Shape 803"/>
            <p:cNvSpPr/>
            <p:nvPr/>
          </p:nvSpPr>
          <p:spPr>
            <a:xfrm rot="-480000">
              <a:off x="5799100" y="2211828"/>
              <a:ext cx="713454" cy="719644"/>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4" name="Shape 804"/>
            <p:cNvSpPr/>
            <p:nvPr/>
          </p:nvSpPr>
          <p:spPr>
            <a:xfrm>
              <a:off x="2905701" y="2482043"/>
              <a:ext cx="789927" cy="591261"/>
            </a:xfrm>
            <a:custGeom>
              <a:pathLst>
                <a:path extrusionOk="0" h="120000" w="120000">
                  <a:moveTo>
                    <a:pt x="88861" y="18300"/>
                  </a:moveTo>
                  <a:lnTo>
                    <a:pt x="66500" y="0"/>
                  </a:lnTo>
                  <a:lnTo>
                    <a:pt x="0" y="120000"/>
                  </a:lnTo>
                  <a:lnTo>
                    <a:pt x="20061" y="118983"/>
                  </a:lnTo>
                  <a:lnTo>
                    <a:pt x="120000" y="4216"/>
                  </a:lnTo>
                  <a:lnTo>
                    <a:pt x="88861" y="18300"/>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5" name="Shape 805"/>
            <p:cNvSpPr/>
            <p:nvPr/>
          </p:nvSpPr>
          <p:spPr>
            <a:xfrm flipH="1">
              <a:off x="5715814" y="2535797"/>
              <a:ext cx="797172" cy="866201"/>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6" name="Shape 806"/>
            <p:cNvSpPr/>
            <p:nvPr/>
          </p:nvSpPr>
          <p:spPr>
            <a:xfrm flipH="1">
              <a:off x="3916902" y="1984841"/>
              <a:ext cx="1836502" cy="1183528"/>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7" name="Shape 807"/>
            <p:cNvSpPr/>
            <p:nvPr/>
          </p:nvSpPr>
          <p:spPr>
            <a:xfrm flipH="1">
              <a:off x="-2414" y="1604255"/>
              <a:ext cx="12188826" cy="3676381"/>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69972" y="7733"/>
                  </a:lnTo>
                  <a:lnTo>
                    <a:pt x="66544" y="5661"/>
                  </a:lnTo>
                  <a:lnTo>
                    <a:pt x="62600" y="29650"/>
                  </a:lnTo>
                  <a:lnTo>
                    <a:pt x="54044" y="40900"/>
                  </a:lnTo>
                  <a:lnTo>
                    <a:pt x="48733" y="20705"/>
                  </a:lnTo>
                  <a:lnTo>
                    <a:pt x="45588" y="17100"/>
                  </a:lnTo>
                  <a:lnTo>
                    <a:pt x="42722" y="4794"/>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8" name="Shape 808"/>
            <p:cNvSpPr/>
            <p:nvPr/>
          </p:nvSpPr>
          <p:spPr>
            <a:xfrm flipH="1">
              <a:off x="7247159" y="2138140"/>
              <a:ext cx="424352" cy="384323"/>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9" name="Shape 809"/>
            <p:cNvSpPr/>
            <p:nvPr/>
          </p:nvSpPr>
          <p:spPr>
            <a:xfrm flipH="1">
              <a:off x="8704896" y="1629567"/>
              <a:ext cx="1928839" cy="1325377"/>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0" name="Shape 810"/>
            <p:cNvSpPr/>
            <p:nvPr/>
          </p:nvSpPr>
          <p:spPr>
            <a:xfrm>
              <a:off x="10910313" y="1604955"/>
              <a:ext cx="1288033" cy="1472523"/>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1" name="Shape 811"/>
            <p:cNvSpPr/>
            <p:nvPr/>
          </p:nvSpPr>
          <p:spPr>
            <a:xfrm>
              <a:off x="7320025" y="1754998"/>
              <a:ext cx="1544636" cy="1397684"/>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2" name="Shape 812"/>
            <p:cNvSpPr/>
            <p:nvPr/>
          </p:nvSpPr>
          <p:spPr>
            <a:xfrm>
              <a:off x="10120765" y="1864066"/>
              <a:ext cx="1310872" cy="1694474"/>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3" name="Shape 813"/>
            <p:cNvSpPr/>
            <p:nvPr/>
          </p:nvSpPr>
          <p:spPr>
            <a:xfrm flipH="1">
              <a:off x="4895515" y="1779338"/>
              <a:ext cx="1792973" cy="1621163"/>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4" name="Shape 814"/>
            <p:cNvSpPr/>
            <p:nvPr/>
          </p:nvSpPr>
          <p:spPr>
            <a:xfrm flipH="1">
              <a:off x="4185984" y="2213668"/>
              <a:ext cx="1244566" cy="1293403"/>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5" name="Shape 815"/>
            <p:cNvSpPr/>
            <p:nvPr/>
          </p:nvSpPr>
          <p:spPr>
            <a:xfrm flipH="1">
              <a:off x="3773486" y="2804930"/>
              <a:ext cx="789927" cy="591261"/>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6" name="Shape 816"/>
            <p:cNvSpPr/>
            <p:nvPr/>
          </p:nvSpPr>
          <p:spPr>
            <a:xfrm>
              <a:off x="983555" y="2858683"/>
              <a:ext cx="797172" cy="866201"/>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7" name="Shape 817"/>
            <p:cNvSpPr/>
            <p:nvPr/>
          </p:nvSpPr>
          <p:spPr>
            <a:xfrm>
              <a:off x="1688288" y="2307727"/>
              <a:ext cx="1836504" cy="1183528"/>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8" name="Shape 818"/>
            <p:cNvSpPr/>
            <p:nvPr/>
          </p:nvSpPr>
          <p:spPr>
            <a:xfrm>
              <a:off x="9451057" y="2581041"/>
              <a:ext cx="1066384" cy="1080256"/>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9" name="Shape 819"/>
            <p:cNvSpPr/>
            <p:nvPr/>
          </p:nvSpPr>
          <p:spPr>
            <a:xfrm flipH="1">
              <a:off x="-6" y="3318933"/>
              <a:ext cx="12195469" cy="2017885"/>
            </a:xfrm>
            <a:custGeom>
              <a:pathLst>
                <a:path extrusionOk="0" h="120000" w="120000">
                  <a:moveTo>
                    <a:pt x="120000" y="0"/>
                  </a:moveTo>
                  <a:lnTo>
                    <a:pt x="118550" y="1627"/>
                  </a:lnTo>
                  <a:cubicBezTo>
                    <a:pt x="112822" y="8605"/>
                    <a:pt x="107505" y="19805"/>
                    <a:pt x="101750" y="26577"/>
                  </a:cubicBezTo>
                  <a:cubicBezTo>
                    <a:pt x="95583" y="33833"/>
                    <a:pt x="89105" y="35800"/>
                    <a:pt x="82650" y="35366"/>
                  </a:cubicBezTo>
                  <a:cubicBezTo>
                    <a:pt x="72044" y="34661"/>
                    <a:pt x="61577" y="27544"/>
                    <a:pt x="51127" y="20827"/>
                  </a:cubicBezTo>
                  <a:cubicBezTo>
                    <a:pt x="40366" y="13905"/>
                    <a:pt x="29544" y="7388"/>
                    <a:pt x="18616" y="7072"/>
                  </a:cubicBezTo>
                  <a:cubicBezTo>
                    <a:pt x="13083" y="6905"/>
                    <a:pt x="7555" y="8344"/>
                    <a:pt x="2083" y="11372"/>
                  </a:cubicBezTo>
                  <a:lnTo>
                    <a:pt x="0" y="12733"/>
                  </a:lnTo>
                  <a:lnTo>
                    <a:pt x="0" y="120000"/>
                  </a:lnTo>
                  <a:lnTo>
                    <a:pt x="120000" y="120000"/>
                  </a:ln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20" name="Shape 820"/>
            <p:cNvSpPr/>
            <p:nvPr/>
          </p:nvSpPr>
          <p:spPr>
            <a:xfrm flipH="1">
              <a:off x="-2" y="3708400"/>
              <a:ext cx="12185650" cy="3149601"/>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21" name="Shape 821"/>
            <p:cNvSpPr/>
            <p:nvPr/>
          </p:nvSpPr>
          <p:spPr>
            <a:xfrm flipH="1">
              <a:off x="-6350" y="3708400"/>
              <a:ext cx="12203925" cy="3149601"/>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000000">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822" name="Shape 82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23" name="Shape 823"/>
          <p:cNvSpPr txBox="1"/>
          <p:nvPr>
            <p:ph idx="1" type="body"/>
          </p:nvPr>
        </p:nvSpPr>
        <p:spPr>
          <a:xfrm>
            <a:off x="571500" y="4476744"/>
            <a:ext cx="5303520" cy="1894417"/>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24" name="Shape 824"/>
          <p:cNvSpPr txBox="1"/>
          <p:nvPr>
            <p:ph idx="2" type="body"/>
          </p:nvPr>
        </p:nvSpPr>
        <p:spPr>
          <a:xfrm>
            <a:off x="571500" y="1081137"/>
            <a:ext cx="11484864"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25" name="Shape 825"/>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Low">
    <p:spTree>
      <p:nvGrpSpPr>
        <p:cNvPr id="826" name="Shape 826"/>
        <p:cNvGrpSpPr/>
        <p:nvPr/>
      </p:nvGrpSpPr>
      <p:grpSpPr>
        <a:xfrm>
          <a:off x="0" y="0"/>
          <a:ext cx="0" cy="0"/>
          <a:chOff x="0" y="0"/>
          <a:chExt cx="0" cy="0"/>
        </a:xfrm>
      </p:grpSpPr>
      <p:grpSp>
        <p:nvGrpSpPr>
          <p:cNvPr id="827" name="Shape 827"/>
          <p:cNvGrpSpPr/>
          <p:nvPr/>
        </p:nvGrpSpPr>
        <p:grpSpPr>
          <a:xfrm>
            <a:off x="-16788" y="4693837"/>
            <a:ext cx="12218769" cy="1564273"/>
            <a:chOff x="0" y="0"/>
            <a:chExt cx="24407338" cy="3128545"/>
          </a:xfrm>
        </p:grpSpPr>
        <p:sp>
          <p:nvSpPr>
            <p:cNvPr id="828" name="Shape 828"/>
            <p:cNvSpPr/>
            <p:nvPr/>
          </p:nvSpPr>
          <p:spPr>
            <a:xfrm>
              <a:off x="3475517" y="1009054"/>
              <a:ext cx="375049" cy="3595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29" name="Shape 829"/>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0" name="Shape 830"/>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1" name="Shape 831"/>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2" name="Shape 832"/>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3" name="Shape 833"/>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4" name="Shape 834"/>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5" name="Shape 835"/>
            <p:cNvSpPr/>
            <p:nvPr/>
          </p:nvSpPr>
          <p:spPr>
            <a:xfrm>
              <a:off x="0" y="766633"/>
              <a:ext cx="24407338" cy="2361911"/>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6" name="Shape 836"/>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7" name="Shape 837"/>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8" name="Shape 838"/>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9" name="Shape 839"/>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0" name="Shape 840"/>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1" name="Shape 841"/>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2" name="Shape 842"/>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3" name="Shape 843"/>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4" name="Shape 844"/>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5" name="Shape 845"/>
            <p:cNvSpPr/>
            <p:nvPr/>
          </p:nvSpPr>
          <p:spPr>
            <a:xfrm>
              <a:off x="5245807" y="562337"/>
              <a:ext cx="483135" cy="6747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6" name="Shape 846"/>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7" name="Shape 847"/>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8" name="Shape 848"/>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9" name="Shape 849"/>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0" name="Shape 850"/>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1" name="Shape 851"/>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2" name="Shape 852"/>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3" name="Shape 853"/>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4" name="Shape 854"/>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5" name="Shape 855"/>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856" name="Shape 856"/>
          <p:cNvSpPr/>
          <p:nvPr/>
        </p:nvSpPr>
        <p:spPr>
          <a:xfrm>
            <a:off x="10963125" y="5488096"/>
            <a:ext cx="250269"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7" name="Shape 857"/>
          <p:cNvSpPr/>
          <p:nvPr/>
        </p:nvSpPr>
        <p:spPr>
          <a:xfrm>
            <a:off x="11470124" y="5455026"/>
            <a:ext cx="359585" cy="4920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8" name="Shape 858"/>
          <p:cNvSpPr/>
          <p:nvPr/>
        </p:nvSpPr>
        <p:spPr>
          <a:xfrm>
            <a:off x="667783" y="5771985"/>
            <a:ext cx="161357" cy="2355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9" name="Shape 859"/>
          <p:cNvSpPr/>
          <p:nvPr/>
        </p:nvSpPr>
        <p:spPr>
          <a:xfrm>
            <a:off x="141910" y="5285019"/>
            <a:ext cx="354757"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0" name="Shape 860"/>
          <p:cNvSpPr/>
          <p:nvPr/>
        </p:nvSpPr>
        <p:spPr>
          <a:xfrm>
            <a:off x="455410" y="5457969"/>
            <a:ext cx="250269" cy="23966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1" name="Shape 861"/>
          <p:cNvSpPr/>
          <p:nvPr/>
        </p:nvSpPr>
        <p:spPr>
          <a:xfrm>
            <a:off x="1015424" y="5467126"/>
            <a:ext cx="185894"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2" name="Shape 862"/>
          <p:cNvSpPr/>
          <p:nvPr/>
        </p:nvSpPr>
        <p:spPr>
          <a:xfrm>
            <a:off x="10061875" y="5252275"/>
            <a:ext cx="250269" cy="36205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3" name="Shape 863"/>
          <p:cNvSpPr/>
          <p:nvPr/>
        </p:nvSpPr>
        <p:spPr>
          <a:xfrm>
            <a:off x="9890421" y="5309898"/>
            <a:ext cx="211554" cy="24680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4" name="Shape 864"/>
          <p:cNvSpPr/>
          <p:nvPr/>
        </p:nvSpPr>
        <p:spPr>
          <a:xfrm>
            <a:off x="9948167" y="5557289"/>
            <a:ext cx="142424"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5" name="Shape 865"/>
          <p:cNvSpPr/>
          <p:nvPr/>
        </p:nvSpPr>
        <p:spPr>
          <a:xfrm>
            <a:off x="7765534" y="5151912"/>
            <a:ext cx="185894" cy="23234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6" name="Shape 866"/>
          <p:cNvSpPr/>
          <p:nvPr/>
        </p:nvSpPr>
        <p:spPr>
          <a:xfrm>
            <a:off x="7465199" y="5018919"/>
            <a:ext cx="258429"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7" name="Shape 867"/>
          <p:cNvSpPr/>
          <p:nvPr/>
        </p:nvSpPr>
        <p:spPr>
          <a:xfrm>
            <a:off x="9363836" y="5126162"/>
            <a:ext cx="184110"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8" name="Shape 868"/>
          <p:cNvSpPr/>
          <p:nvPr/>
        </p:nvSpPr>
        <p:spPr>
          <a:xfrm>
            <a:off x="8782459" y="5044819"/>
            <a:ext cx="184110"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9" name="Shape 869"/>
          <p:cNvSpPr/>
          <p:nvPr/>
        </p:nvSpPr>
        <p:spPr>
          <a:xfrm>
            <a:off x="8978439" y="4894560"/>
            <a:ext cx="354757" cy="48547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0" name="Shape 870"/>
          <p:cNvSpPr/>
          <p:nvPr/>
        </p:nvSpPr>
        <p:spPr>
          <a:xfrm>
            <a:off x="-16788" y="5198010"/>
            <a:ext cx="12216333" cy="1673357"/>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1" name="Shape 871"/>
          <p:cNvSpPr/>
          <p:nvPr/>
        </p:nvSpPr>
        <p:spPr>
          <a:xfrm>
            <a:off x="7977653" y="4738535"/>
            <a:ext cx="401584" cy="54955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2" name="Shape 872"/>
          <p:cNvSpPr/>
          <p:nvPr/>
        </p:nvSpPr>
        <p:spPr>
          <a:xfrm>
            <a:off x="686004" y="5285019"/>
            <a:ext cx="354757"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3" name="Shape 873"/>
          <p:cNvSpPr/>
          <p:nvPr/>
        </p:nvSpPr>
        <p:spPr>
          <a:xfrm>
            <a:off x="11237535" y="5609721"/>
            <a:ext cx="169603" cy="232095"/>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4" name="Shape 874"/>
          <p:cNvSpPr/>
          <p:nvPr/>
        </p:nvSpPr>
        <p:spPr>
          <a:xfrm>
            <a:off x="7106228" y="5157078"/>
            <a:ext cx="250269"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5" name="Shape 875"/>
          <p:cNvSpPr/>
          <p:nvPr/>
        </p:nvSpPr>
        <p:spPr>
          <a:xfrm>
            <a:off x="6845468" y="5214689"/>
            <a:ext cx="250269"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6" name="Shape 876"/>
          <p:cNvSpPr/>
          <p:nvPr/>
        </p:nvSpPr>
        <p:spPr>
          <a:xfrm>
            <a:off x="8324620" y="4957166"/>
            <a:ext cx="258429"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7" name="Shape 877"/>
          <p:cNvSpPr txBox="1"/>
          <p:nvPr>
            <p:ph idx="1" type="body"/>
          </p:nvPr>
        </p:nvSpPr>
        <p:spPr>
          <a:xfrm>
            <a:off x="571500"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78" name="Shape 878"/>
          <p:cNvSpPr txBox="1"/>
          <p:nvPr>
            <p:ph idx="2" type="body"/>
          </p:nvPr>
        </p:nvSpPr>
        <p:spPr>
          <a:xfrm>
            <a:off x="6313932"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79" name="Shape 879"/>
          <p:cNvSpPr txBox="1"/>
          <p:nvPr>
            <p:ph idx="3"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80" name="Shape 880"/>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81" name="Shape 881"/>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Medium">
    <p:spTree>
      <p:nvGrpSpPr>
        <p:cNvPr id="882" name="Shape 882"/>
        <p:cNvGrpSpPr/>
        <p:nvPr/>
      </p:nvGrpSpPr>
      <p:grpSpPr>
        <a:xfrm>
          <a:off x="0" y="0"/>
          <a:ext cx="0" cy="0"/>
          <a:chOff x="0" y="0"/>
          <a:chExt cx="0" cy="0"/>
        </a:xfrm>
      </p:grpSpPr>
      <p:sp>
        <p:nvSpPr>
          <p:cNvPr id="883" name="Shape 883"/>
          <p:cNvSpPr/>
          <p:nvPr/>
        </p:nvSpPr>
        <p:spPr>
          <a:xfrm>
            <a:off x="-16788" y="5569948"/>
            <a:ext cx="12216257" cy="1299190"/>
          </a:xfrm>
          <a:prstGeom prst="rect">
            <a:avLst/>
          </a:pr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nvGrpSpPr>
          <p:cNvPr id="884" name="Shape 884"/>
          <p:cNvGrpSpPr/>
          <p:nvPr/>
        </p:nvGrpSpPr>
        <p:grpSpPr>
          <a:xfrm>
            <a:off x="-16788" y="3379329"/>
            <a:ext cx="12218769" cy="2244369"/>
            <a:chOff x="-16788" y="4613630"/>
            <a:chExt cx="12200490" cy="2244369"/>
          </a:xfrm>
        </p:grpSpPr>
        <p:grpSp>
          <p:nvGrpSpPr>
            <p:cNvPr id="885" name="Shape 885"/>
            <p:cNvGrpSpPr/>
            <p:nvPr/>
          </p:nvGrpSpPr>
          <p:grpSpPr>
            <a:xfrm>
              <a:off x="-16788" y="4613630"/>
              <a:ext cx="12200490" cy="1564273"/>
              <a:chOff x="0" y="0"/>
              <a:chExt cx="24407338" cy="3128545"/>
            </a:xfrm>
          </p:grpSpPr>
          <p:sp>
            <p:nvSpPr>
              <p:cNvPr id="886" name="Shape 886"/>
              <p:cNvSpPr/>
              <p:nvPr/>
            </p:nvSpPr>
            <p:spPr>
              <a:xfrm>
                <a:off x="3475517" y="1009054"/>
                <a:ext cx="375049" cy="3595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87" name="Shape 887"/>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88" name="Shape 888"/>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89" name="Shape 889"/>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0" name="Shape 890"/>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1" name="Shape 891"/>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2" name="Shape 892"/>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3" name="Shape 893"/>
              <p:cNvSpPr/>
              <p:nvPr/>
            </p:nvSpPr>
            <p:spPr>
              <a:xfrm>
                <a:off x="0" y="766633"/>
                <a:ext cx="24407338" cy="2361911"/>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4" name="Shape 894"/>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5" name="Shape 895"/>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6" name="Shape 896"/>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7" name="Shape 897"/>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8" name="Shape 898"/>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9" name="Shape 899"/>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0" name="Shape 900"/>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1" name="Shape 901"/>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2" name="Shape 902"/>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3" name="Shape 903"/>
              <p:cNvSpPr/>
              <p:nvPr/>
            </p:nvSpPr>
            <p:spPr>
              <a:xfrm>
                <a:off x="5245807" y="562337"/>
                <a:ext cx="483135" cy="6747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4" name="Shape 904"/>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5" name="Shape 905"/>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6" name="Shape 906"/>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7" name="Shape 907"/>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8" name="Shape 908"/>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9" name="Shape 909"/>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0" name="Shape 910"/>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1" name="Shape 911"/>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2" name="Shape 912"/>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3" name="Shape 913"/>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14" name="Shape 914"/>
            <p:cNvSpPr/>
            <p:nvPr/>
          </p:nvSpPr>
          <p:spPr>
            <a:xfrm>
              <a:off x="10946699" y="5407889"/>
              <a:ext cx="249896"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5" name="Shape 915"/>
            <p:cNvSpPr/>
            <p:nvPr/>
          </p:nvSpPr>
          <p:spPr>
            <a:xfrm>
              <a:off x="11452939" y="5374819"/>
              <a:ext cx="359048" cy="4920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6" name="Shape 916"/>
            <p:cNvSpPr/>
            <p:nvPr/>
          </p:nvSpPr>
          <p:spPr>
            <a:xfrm>
              <a:off x="666760" y="5691776"/>
              <a:ext cx="161116" cy="2355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7" name="Shape 917"/>
            <p:cNvSpPr/>
            <p:nvPr/>
          </p:nvSpPr>
          <p:spPr>
            <a:xfrm>
              <a:off x="141673" y="52048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8" name="Shape 918"/>
            <p:cNvSpPr/>
            <p:nvPr/>
          </p:nvSpPr>
          <p:spPr>
            <a:xfrm>
              <a:off x="454704" y="5377762"/>
              <a:ext cx="249896" cy="23966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9" name="Shape 919"/>
            <p:cNvSpPr/>
            <p:nvPr/>
          </p:nvSpPr>
          <p:spPr>
            <a:xfrm>
              <a:off x="1013879" y="5386917"/>
              <a:ext cx="185616"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0" name="Shape 920"/>
            <p:cNvSpPr/>
            <p:nvPr/>
          </p:nvSpPr>
          <p:spPr>
            <a:xfrm>
              <a:off x="10046797" y="5172067"/>
              <a:ext cx="249896" cy="36205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1" name="Shape 921"/>
            <p:cNvSpPr/>
            <p:nvPr/>
          </p:nvSpPr>
          <p:spPr>
            <a:xfrm>
              <a:off x="9875600" y="5229689"/>
              <a:ext cx="211239" cy="24680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2" name="Shape 922"/>
            <p:cNvSpPr/>
            <p:nvPr/>
          </p:nvSpPr>
          <p:spPr>
            <a:xfrm>
              <a:off x="9933260" y="5477080"/>
              <a:ext cx="142211"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3" name="Shape 923"/>
            <p:cNvSpPr/>
            <p:nvPr/>
          </p:nvSpPr>
          <p:spPr>
            <a:xfrm>
              <a:off x="7753892" y="5071703"/>
              <a:ext cx="185616" cy="23234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4" name="Shape 924"/>
            <p:cNvSpPr/>
            <p:nvPr/>
          </p:nvSpPr>
          <p:spPr>
            <a:xfrm>
              <a:off x="7454006" y="4938710"/>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5" name="Shape 925"/>
            <p:cNvSpPr/>
            <p:nvPr/>
          </p:nvSpPr>
          <p:spPr>
            <a:xfrm>
              <a:off x="9349803" y="5045953"/>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6" name="Shape 926"/>
            <p:cNvSpPr/>
            <p:nvPr/>
          </p:nvSpPr>
          <p:spPr>
            <a:xfrm>
              <a:off x="8769296" y="4964612"/>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7" name="Shape 927"/>
            <p:cNvSpPr/>
            <p:nvPr/>
          </p:nvSpPr>
          <p:spPr>
            <a:xfrm>
              <a:off x="8964982" y="4814351"/>
              <a:ext cx="354226" cy="48547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8" name="Shape 928"/>
            <p:cNvSpPr/>
            <p:nvPr/>
          </p:nvSpPr>
          <p:spPr>
            <a:xfrm>
              <a:off x="-16788" y="5184642"/>
              <a:ext cx="12198057" cy="1673357"/>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9" name="Shape 929"/>
            <p:cNvSpPr/>
            <p:nvPr/>
          </p:nvSpPr>
          <p:spPr>
            <a:xfrm>
              <a:off x="7965693" y="4658326"/>
              <a:ext cx="400983" cy="54955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0" name="Shape 930"/>
            <p:cNvSpPr/>
            <p:nvPr/>
          </p:nvSpPr>
          <p:spPr>
            <a:xfrm>
              <a:off x="684952" y="52048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1" name="Shape 931"/>
            <p:cNvSpPr/>
            <p:nvPr/>
          </p:nvSpPr>
          <p:spPr>
            <a:xfrm>
              <a:off x="11220699" y="5529512"/>
              <a:ext cx="169348" cy="232095"/>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2" name="Shape 932"/>
            <p:cNvSpPr/>
            <p:nvPr/>
          </p:nvSpPr>
          <p:spPr>
            <a:xfrm>
              <a:off x="7095572" y="5076869"/>
              <a:ext cx="249896"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3" name="Shape 933"/>
            <p:cNvSpPr/>
            <p:nvPr/>
          </p:nvSpPr>
          <p:spPr>
            <a:xfrm>
              <a:off x="6835203" y="5134482"/>
              <a:ext cx="249896"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4" name="Shape 934"/>
            <p:cNvSpPr/>
            <p:nvPr/>
          </p:nvSpPr>
          <p:spPr>
            <a:xfrm>
              <a:off x="8312140" y="4876957"/>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35" name="Shape 935"/>
          <p:cNvSpPr txBox="1"/>
          <p:nvPr>
            <p:ph idx="1" type="body"/>
          </p:nvPr>
        </p:nvSpPr>
        <p:spPr>
          <a:xfrm>
            <a:off x="571500"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36" name="Shape 936"/>
          <p:cNvSpPr txBox="1"/>
          <p:nvPr>
            <p:ph idx="2" type="body"/>
          </p:nvPr>
        </p:nvSpPr>
        <p:spPr>
          <a:xfrm>
            <a:off x="6313932"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37" name="Shape 937"/>
          <p:cNvSpPr txBox="1"/>
          <p:nvPr>
            <p:ph idx="3"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38" name="Shape 938"/>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39" name="Shape 939"/>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Stage_Content_Planes - High">
    <p:spTree>
      <p:nvGrpSpPr>
        <p:cNvPr id="940" name="Shape 940"/>
        <p:cNvGrpSpPr/>
        <p:nvPr/>
      </p:nvGrpSpPr>
      <p:grpSpPr>
        <a:xfrm>
          <a:off x="0" y="0"/>
          <a:ext cx="0" cy="0"/>
          <a:chOff x="0" y="0"/>
          <a:chExt cx="0" cy="0"/>
        </a:xfrm>
      </p:grpSpPr>
      <p:grpSp>
        <p:nvGrpSpPr>
          <p:cNvPr id="941" name="Shape 941"/>
          <p:cNvGrpSpPr/>
          <p:nvPr/>
        </p:nvGrpSpPr>
        <p:grpSpPr>
          <a:xfrm>
            <a:off x="-16788" y="1566297"/>
            <a:ext cx="12224900" cy="5305070"/>
            <a:chOff x="-16788" y="1552929"/>
            <a:chExt cx="12206611" cy="5305070"/>
          </a:xfrm>
        </p:grpSpPr>
        <p:grpSp>
          <p:nvGrpSpPr>
            <p:cNvPr id="942" name="Shape 942"/>
            <p:cNvGrpSpPr/>
            <p:nvPr/>
          </p:nvGrpSpPr>
          <p:grpSpPr>
            <a:xfrm>
              <a:off x="-16788" y="1552929"/>
              <a:ext cx="12200490" cy="1564275"/>
              <a:chOff x="0" y="0"/>
              <a:chExt cx="24407338" cy="3128546"/>
            </a:xfrm>
          </p:grpSpPr>
          <p:sp>
            <p:nvSpPr>
              <p:cNvPr id="943" name="Shape 943"/>
              <p:cNvSpPr/>
              <p:nvPr/>
            </p:nvSpPr>
            <p:spPr>
              <a:xfrm>
                <a:off x="3475517" y="1009053"/>
                <a:ext cx="375049" cy="3595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4" name="Shape 944"/>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5" name="Shape 945"/>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6" name="Shape 946"/>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7" name="Shape 947"/>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8" name="Shape 948"/>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9" name="Shape 949"/>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0" name="Shape 950"/>
              <p:cNvSpPr/>
              <p:nvPr/>
            </p:nvSpPr>
            <p:spPr>
              <a:xfrm>
                <a:off x="0" y="766633"/>
                <a:ext cx="24407338" cy="2361913"/>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1" name="Shape 951"/>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2" name="Shape 952"/>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3" name="Shape 953"/>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4" name="Shape 954"/>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5" name="Shape 955"/>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6" name="Shape 956"/>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7" name="Shape 957"/>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8" name="Shape 958"/>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9" name="Shape 959"/>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0" name="Shape 960"/>
              <p:cNvSpPr/>
              <p:nvPr/>
            </p:nvSpPr>
            <p:spPr>
              <a:xfrm>
                <a:off x="5245807" y="562337"/>
                <a:ext cx="483135" cy="67475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1" name="Shape 961"/>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2" name="Shape 962"/>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3" name="Shape 963"/>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4" name="Shape 964"/>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5" name="Shape 965"/>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6" name="Shape 966"/>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7" name="Shape 967"/>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8" name="Shape 968"/>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9" name="Shape 969"/>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0" name="Shape 970"/>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71" name="Shape 971"/>
            <p:cNvSpPr/>
            <p:nvPr/>
          </p:nvSpPr>
          <p:spPr>
            <a:xfrm>
              <a:off x="10946699" y="2347189"/>
              <a:ext cx="249896"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2" name="Shape 972"/>
            <p:cNvSpPr/>
            <p:nvPr/>
          </p:nvSpPr>
          <p:spPr>
            <a:xfrm>
              <a:off x="11452939" y="2314118"/>
              <a:ext cx="359048" cy="4920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3" name="Shape 973"/>
            <p:cNvSpPr/>
            <p:nvPr/>
          </p:nvSpPr>
          <p:spPr>
            <a:xfrm>
              <a:off x="666760" y="2631075"/>
              <a:ext cx="161116" cy="23551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4" name="Shape 974"/>
            <p:cNvSpPr/>
            <p:nvPr/>
          </p:nvSpPr>
          <p:spPr>
            <a:xfrm>
              <a:off x="141673" y="21441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5" name="Shape 975"/>
            <p:cNvSpPr/>
            <p:nvPr/>
          </p:nvSpPr>
          <p:spPr>
            <a:xfrm>
              <a:off x="454704" y="2317063"/>
              <a:ext cx="249896" cy="23966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6" name="Shape 976"/>
            <p:cNvSpPr/>
            <p:nvPr/>
          </p:nvSpPr>
          <p:spPr>
            <a:xfrm>
              <a:off x="1013879" y="2326217"/>
              <a:ext cx="185616"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7" name="Shape 977"/>
            <p:cNvSpPr/>
            <p:nvPr/>
          </p:nvSpPr>
          <p:spPr>
            <a:xfrm>
              <a:off x="10046797" y="2130708"/>
              <a:ext cx="249896" cy="36205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8" name="Shape 978"/>
            <p:cNvSpPr/>
            <p:nvPr/>
          </p:nvSpPr>
          <p:spPr>
            <a:xfrm>
              <a:off x="9875600" y="2168990"/>
              <a:ext cx="211239" cy="24680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9" name="Shape 979"/>
            <p:cNvSpPr/>
            <p:nvPr/>
          </p:nvSpPr>
          <p:spPr>
            <a:xfrm>
              <a:off x="9933260" y="2416381"/>
              <a:ext cx="142211"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0" name="Shape 980"/>
            <p:cNvSpPr/>
            <p:nvPr/>
          </p:nvSpPr>
          <p:spPr>
            <a:xfrm>
              <a:off x="7753892" y="2011003"/>
              <a:ext cx="185616" cy="23234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1" name="Shape 981"/>
            <p:cNvSpPr/>
            <p:nvPr/>
          </p:nvSpPr>
          <p:spPr>
            <a:xfrm>
              <a:off x="7454006" y="1878010"/>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2" name="Shape 982"/>
            <p:cNvSpPr/>
            <p:nvPr/>
          </p:nvSpPr>
          <p:spPr>
            <a:xfrm>
              <a:off x="9349803" y="1965913"/>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3" name="Shape 983"/>
            <p:cNvSpPr/>
            <p:nvPr/>
          </p:nvSpPr>
          <p:spPr>
            <a:xfrm>
              <a:off x="8769296" y="1903911"/>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4" name="Shape 984"/>
            <p:cNvSpPr/>
            <p:nvPr/>
          </p:nvSpPr>
          <p:spPr>
            <a:xfrm>
              <a:off x="8964982" y="1753651"/>
              <a:ext cx="354226" cy="48547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5" name="Shape 985"/>
            <p:cNvSpPr/>
            <p:nvPr/>
          </p:nvSpPr>
          <p:spPr>
            <a:xfrm>
              <a:off x="-10195" y="2108067"/>
              <a:ext cx="12200019" cy="4749932"/>
            </a:xfrm>
            <a:custGeom>
              <a:pathLst>
                <a:path extrusionOk="0" h="120000" w="120000">
                  <a:moveTo>
                    <a:pt x="83838" y="2"/>
                  </a:moveTo>
                  <a:cubicBezTo>
                    <a:pt x="88399" y="76"/>
                    <a:pt x="92905" y="1744"/>
                    <a:pt x="97355" y="4712"/>
                  </a:cubicBezTo>
                  <a:cubicBezTo>
                    <a:pt x="102211" y="7958"/>
                    <a:pt x="106677" y="12720"/>
                    <a:pt x="111788" y="14644"/>
                  </a:cubicBezTo>
                  <a:cubicBezTo>
                    <a:pt x="114472" y="15654"/>
                    <a:pt x="117205" y="15830"/>
                    <a:pt x="119905" y="15160"/>
                  </a:cubicBezTo>
                  <a:lnTo>
                    <a:pt x="120000" y="15143"/>
                  </a:lnTo>
                  <a:lnTo>
                    <a:pt x="120000" y="120000"/>
                  </a:lnTo>
                  <a:lnTo>
                    <a:pt x="0" y="120000"/>
                  </a:lnTo>
                  <a:lnTo>
                    <a:pt x="27" y="11420"/>
                  </a:lnTo>
                  <a:cubicBezTo>
                    <a:pt x="6971" y="7913"/>
                    <a:pt x="14066" y="6721"/>
                    <a:pt x="21132" y="7896"/>
                  </a:cubicBezTo>
                  <a:cubicBezTo>
                    <a:pt x="29388" y="9264"/>
                    <a:pt x="37566" y="13849"/>
                    <a:pt x="45838" y="13270"/>
                  </a:cubicBezTo>
                  <a:cubicBezTo>
                    <a:pt x="51227" y="12901"/>
                    <a:pt x="56549" y="10365"/>
                    <a:pt x="61838" y="7669"/>
                  </a:cubicBezTo>
                  <a:cubicBezTo>
                    <a:pt x="69177" y="3929"/>
                    <a:pt x="76471" y="-116"/>
                    <a:pt x="83838" y="2"/>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6" name="Shape 986"/>
            <p:cNvSpPr/>
            <p:nvPr/>
          </p:nvSpPr>
          <p:spPr>
            <a:xfrm>
              <a:off x="7965693" y="1597626"/>
              <a:ext cx="400983" cy="54955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7" name="Shape 987"/>
            <p:cNvSpPr/>
            <p:nvPr/>
          </p:nvSpPr>
          <p:spPr>
            <a:xfrm>
              <a:off x="684952" y="21441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8" name="Shape 988"/>
            <p:cNvSpPr/>
            <p:nvPr/>
          </p:nvSpPr>
          <p:spPr>
            <a:xfrm>
              <a:off x="11220699" y="2468813"/>
              <a:ext cx="169348" cy="232095"/>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9" name="Shape 989"/>
            <p:cNvSpPr/>
            <p:nvPr/>
          </p:nvSpPr>
          <p:spPr>
            <a:xfrm>
              <a:off x="7095572" y="2016169"/>
              <a:ext cx="249896"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90" name="Shape 990"/>
            <p:cNvSpPr/>
            <p:nvPr/>
          </p:nvSpPr>
          <p:spPr>
            <a:xfrm>
              <a:off x="6835203" y="2073782"/>
              <a:ext cx="249896"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91" name="Shape 991"/>
            <p:cNvSpPr/>
            <p:nvPr/>
          </p:nvSpPr>
          <p:spPr>
            <a:xfrm>
              <a:off x="8312140" y="1816258"/>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92" name="Shape 992"/>
          <p:cNvSpPr txBox="1"/>
          <p:nvPr>
            <p:ph idx="1" type="body"/>
          </p:nvPr>
        </p:nvSpPr>
        <p:spPr>
          <a:xfrm>
            <a:off x="571500" y="2907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FFFFFF"/>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rgbClr val="FFFFFF"/>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FFFFFF"/>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rgbClr val="FFFFFF"/>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FFFFFF"/>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93" name="Shape 993"/>
          <p:cNvSpPr txBox="1"/>
          <p:nvPr>
            <p:ph idx="2"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94" name="Shape 994"/>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95" name="Shape 995"/>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_Content">
    <p:spTree>
      <p:nvGrpSpPr>
        <p:cNvPr id="996" name="Shape 996"/>
        <p:cNvGrpSpPr/>
        <p:nvPr/>
      </p:nvGrpSpPr>
      <p:grpSpPr>
        <a:xfrm>
          <a:off x="0" y="0"/>
          <a:ext cx="0" cy="0"/>
          <a:chOff x="0" y="0"/>
          <a:chExt cx="0" cy="0"/>
        </a:xfrm>
      </p:grpSpPr>
      <p:sp>
        <p:nvSpPr>
          <p:cNvPr id="997" name="Shape 997"/>
          <p:cNvSpPr txBox="1"/>
          <p:nvPr>
            <p:ph type="title"/>
          </p:nvPr>
        </p:nvSpPr>
        <p:spPr>
          <a:xfrm>
            <a:off x="571500" y="56640"/>
            <a:ext cx="6721137"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98" name="Shape 998"/>
          <p:cNvSpPr txBox="1"/>
          <p:nvPr>
            <p:ph idx="1" type="body"/>
          </p:nvPr>
        </p:nvSpPr>
        <p:spPr>
          <a:xfrm>
            <a:off x="571500" y="1079525"/>
            <a:ext cx="6718299" cy="36933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999" name="Shape 999"/>
          <p:cNvSpPr/>
          <p:nvPr>
            <p:ph idx="2" type="pic"/>
          </p:nvPr>
        </p:nvSpPr>
        <p:spPr>
          <a:xfrm>
            <a:off x="7845503" y="0"/>
            <a:ext cx="4343321" cy="687073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00" name="Shape 1000"/>
          <p:cNvSpPr txBox="1"/>
          <p:nvPr>
            <p:ph idx="3" type="body"/>
          </p:nvPr>
        </p:nvSpPr>
        <p:spPr>
          <a:xfrm>
            <a:off x="571500" y="1765476"/>
            <a:ext cx="6713893" cy="2589384"/>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01" name="Shape 1001"/>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Line_Photo_Content">
    <p:spTree>
      <p:nvGrpSpPr>
        <p:cNvPr id="1002" name="Shape 1002"/>
        <p:cNvGrpSpPr/>
        <p:nvPr/>
      </p:nvGrpSpPr>
      <p:grpSpPr>
        <a:xfrm>
          <a:off x="0" y="0"/>
          <a:ext cx="0" cy="0"/>
          <a:chOff x="0" y="0"/>
          <a:chExt cx="0" cy="0"/>
        </a:xfrm>
      </p:grpSpPr>
      <p:sp>
        <p:nvSpPr>
          <p:cNvPr id="1003" name="Shape 1003"/>
          <p:cNvSpPr txBox="1"/>
          <p:nvPr>
            <p:ph type="title"/>
          </p:nvPr>
        </p:nvSpPr>
        <p:spPr>
          <a:xfrm>
            <a:off x="571500" y="578172"/>
            <a:ext cx="6726767" cy="990119"/>
          </a:xfrm>
          <a:prstGeom prst="rect">
            <a:avLst/>
          </a:prstGeom>
          <a:noFill/>
          <a:ln>
            <a:noFill/>
          </a:ln>
        </p:spPr>
        <p:txBody>
          <a:bodyPr anchorCtr="0" anchor="t"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04" name="Shape 1004"/>
          <p:cNvSpPr txBox="1"/>
          <p:nvPr>
            <p:ph idx="1" type="body"/>
          </p:nvPr>
        </p:nvSpPr>
        <p:spPr>
          <a:xfrm>
            <a:off x="571500" y="1581419"/>
            <a:ext cx="6718299" cy="36933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05" name="Shape 1005"/>
          <p:cNvSpPr/>
          <p:nvPr>
            <p:ph idx="2" type="pic"/>
          </p:nvPr>
        </p:nvSpPr>
        <p:spPr>
          <a:xfrm>
            <a:off x="7845503" y="0"/>
            <a:ext cx="4343321" cy="687073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06" name="Shape 1006"/>
          <p:cNvSpPr txBox="1"/>
          <p:nvPr>
            <p:ph idx="3" type="body"/>
          </p:nvPr>
        </p:nvSpPr>
        <p:spPr>
          <a:xfrm>
            <a:off x="571500" y="2266113"/>
            <a:ext cx="6713893" cy="2589384"/>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07" name="Shape 1007"/>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Vertical Split">
    <p:spTree>
      <p:nvGrpSpPr>
        <p:cNvPr id="1008" name="Shape 1008"/>
        <p:cNvGrpSpPr/>
        <p:nvPr/>
      </p:nvGrpSpPr>
      <p:grpSpPr>
        <a:xfrm>
          <a:off x="0" y="0"/>
          <a:ext cx="0" cy="0"/>
          <a:chOff x="0" y="0"/>
          <a:chExt cx="0" cy="0"/>
        </a:xfrm>
      </p:grpSpPr>
      <p:sp>
        <p:nvSpPr>
          <p:cNvPr id="1009" name="Shape 1009"/>
          <p:cNvSpPr/>
          <p:nvPr/>
        </p:nvSpPr>
        <p:spPr>
          <a:xfrm>
            <a:off x="7848600" y="0"/>
            <a:ext cx="4340225"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10" name="Shape 1010"/>
          <p:cNvPicPr preferRelativeResize="0"/>
          <p:nvPr/>
        </p:nvPicPr>
        <p:blipFill rotWithShape="1">
          <a:blip r:embed="rId2">
            <a:alphaModFix/>
          </a:blip>
          <a:srcRect b="9056" l="66317" r="3675" t="6667"/>
          <a:stretch/>
        </p:blipFill>
        <p:spPr>
          <a:xfrm>
            <a:off x="7862267" y="6156"/>
            <a:ext cx="4326556" cy="6834910"/>
          </a:xfrm>
          <a:prstGeom prst="rect">
            <a:avLst/>
          </a:prstGeom>
          <a:noFill/>
          <a:ln>
            <a:noFill/>
          </a:ln>
        </p:spPr>
      </p:pic>
      <p:sp>
        <p:nvSpPr>
          <p:cNvPr id="1011" name="Shape 1011"/>
          <p:cNvSpPr txBox="1"/>
          <p:nvPr>
            <p:ph type="title"/>
          </p:nvPr>
        </p:nvSpPr>
        <p:spPr>
          <a:xfrm>
            <a:off x="571500" y="56640"/>
            <a:ext cx="6721137"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12" name="Shape 1012"/>
          <p:cNvSpPr txBox="1"/>
          <p:nvPr>
            <p:ph idx="1" type="body"/>
          </p:nvPr>
        </p:nvSpPr>
        <p:spPr>
          <a:xfrm>
            <a:off x="571500" y="1079525"/>
            <a:ext cx="6718299" cy="36933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13" name="Shape 1013"/>
          <p:cNvSpPr txBox="1"/>
          <p:nvPr>
            <p:ph idx="2" type="body"/>
          </p:nvPr>
        </p:nvSpPr>
        <p:spPr>
          <a:xfrm>
            <a:off x="571500" y="1765476"/>
            <a:ext cx="6713893" cy="2589384"/>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14" name="Shape 1014"/>
          <p:cNvSpPr txBox="1"/>
          <p:nvPr>
            <p:ph idx="11" type="ftr"/>
          </p:nvPr>
        </p:nvSpPr>
        <p:spPr>
          <a:xfrm>
            <a:off x="57150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Simple">
    <p:spTree>
      <p:nvGrpSpPr>
        <p:cNvPr id="1015" name="Shape 1015"/>
        <p:cNvGrpSpPr/>
        <p:nvPr/>
      </p:nvGrpSpPr>
      <p:grpSpPr>
        <a:xfrm>
          <a:off x="0" y="0"/>
          <a:ext cx="0" cy="0"/>
          <a:chOff x="0" y="0"/>
          <a:chExt cx="0" cy="0"/>
        </a:xfrm>
      </p:grpSpPr>
      <p:sp>
        <p:nvSpPr>
          <p:cNvPr id="1016" name="Shape 1016"/>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17" name="Shape 1017"/>
          <p:cNvPicPr preferRelativeResize="0"/>
          <p:nvPr/>
        </p:nvPicPr>
        <p:blipFill rotWithShape="1">
          <a:blip r:embed="rId2">
            <a:alphaModFix/>
          </a:blip>
          <a:srcRect b="-5482" l="0" r="0" t="5483"/>
          <a:stretch/>
        </p:blipFill>
        <p:spPr>
          <a:xfrm>
            <a:off x="0" y="0"/>
            <a:ext cx="12188824" cy="6856214"/>
          </a:xfrm>
          <a:prstGeom prst="rect">
            <a:avLst/>
          </a:prstGeom>
          <a:noFill/>
          <a:ln>
            <a:noFill/>
          </a:ln>
        </p:spPr>
      </p:pic>
      <p:sp>
        <p:nvSpPr>
          <p:cNvPr id="1018" name="Shape 1018"/>
          <p:cNvSpPr/>
          <p:nvPr/>
        </p:nvSpPr>
        <p:spPr>
          <a:xfrm>
            <a:off x="457135" y="456306"/>
            <a:ext cx="11274551" cy="5943599"/>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9" name="Shape 1019"/>
          <p:cNvSpPr txBox="1"/>
          <p:nvPr>
            <p:ph type="ctrTitle"/>
          </p:nvPr>
        </p:nvSpPr>
        <p:spPr>
          <a:xfrm>
            <a:off x="854608" y="1813640"/>
            <a:ext cx="11097684" cy="1994104"/>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0" i="0" sz="64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20" name="Shape 1020"/>
          <p:cNvSpPr txBox="1"/>
          <p:nvPr>
            <p:ph idx="1" type="body"/>
          </p:nvPr>
        </p:nvSpPr>
        <p:spPr>
          <a:xfrm>
            <a:off x="854608" y="3966478"/>
            <a:ext cx="11104958" cy="71590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dk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Mountain">
    <p:bg>
      <p:bgPr>
        <a:gradFill>
          <a:gsLst>
            <a:gs pos="0">
              <a:srgbClr val="118ED9"/>
            </a:gs>
            <a:gs pos="78899">
              <a:srgbClr val="4CC0D9"/>
            </a:gs>
            <a:gs pos="100000">
              <a:srgbClr val="68E2B3"/>
            </a:gs>
          </a:gsLst>
          <a:lin ang="5400012" scaled="0"/>
        </a:gradFill>
      </p:bgPr>
    </p:bg>
    <p:spTree>
      <p:nvGrpSpPr>
        <p:cNvPr id="1021" name="Shape 1021"/>
        <p:cNvGrpSpPr/>
        <p:nvPr/>
      </p:nvGrpSpPr>
      <p:grpSpPr>
        <a:xfrm>
          <a:off x="0" y="0"/>
          <a:ext cx="0" cy="0"/>
          <a:chOff x="0" y="0"/>
          <a:chExt cx="0" cy="0"/>
        </a:xfrm>
      </p:grpSpPr>
      <p:sp>
        <p:nvSpPr>
          <p:cNvPr id="1022" name="Shape 1022"/>
          <p:cNvSpPr/>
          <p:nvPr/>
        </p:nvSpPr>
        <p:spPr>
          <a:xfrm>
            <a:off x="0" y="0"/>
            <a:ext cx="12188824"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3" name="Shape 1023"/>
          <p:cNvSpPr/>
          <p:nvPr/>
        </p:nvSpPr>
        <p:spPr>
          <a:xfrm>
            <a:off x="0" y="0"/>
            <a:ext cx="12188824" cy="6858000"/>
          </a:xfrm>
          <a:prstGeom prst="rect">
            <a:avLst/>
          </a:prstGeom>
          <a:gradFill>
            <a:gsLst>
              <a:gs pos="0">
                <a:srgbClr val="118ED9"/>
              </a:gs>
              <a:gs pos="49000">
                <a:srgbClr val="118ED9"/>
              </a:gs>
              <a:gs pos="78000">
                <a:schemeClr val="accent1"/>
              </a:gs>
              <a:gs pos="100000">
                <a:srgbClr val="92D371">
                  <a:alpha val="48627"/>
                </a:srgbClr>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4" name="Shape 1024"/>
          <p:cNvSpPr txBox="1"/>
          <p:nvPr>
            <p:ph idx="1" type="body"/>
          </p:nvPr>
        </p:nvSpPr>
        <p:spPr>
          <a:xfrm>
            <a:off x="3852048" y="3815237"/>
            <a:ext cx="7470188" cy="71590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25" name="Shape 1025"/>
          <p:cNvSpPr/>
          <p:nvPr/>
        </p:nvSpPr>
        <p:spPr>
          <a:xfrm>
            <a:off x="10203060" y="0"/>
            <a:ext cx="1999134" cy="1431726"/>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1026" name="Shape 1026"/>
          <p:cNvPicPr preferRelativeResize="0"/>
          <p:nvPr/>
        </p:nvPicPr>
        <p:blipFill rotWithShape="1">
          <a:blip r:embed="rId2">
            <a:alphaModFix/>
          </a:blip>
          <a:srcRect b="0" l="0" r="0" t="0"/>
          <a:stretch/>
        </p:blipFill>
        <p:spPr>
          <a:xfrm>
            <a:off x="10955540" y="324936"/>
            <a:ext cx="832837" cy="583245"/>
          </a:xfrm>
          <a:prstGeom prst="rect">
            <a:avLst/>
          </a:prstGeom>
          <a:noFill/>
          <a:ln>
            <a:noFill/>
          </a:ln>
        </p:spPr>
      </p:pic>
      <p:sp>
        <p:nvSpPr>
          <p:cNvPr id="1027" name="Shape 1027"/>
          <p:cNvSpPr txBox="1"/>
          <p:nvPr>
            <p:ph type="ctrTitle"/>
          </p:nvPr>
        </p:nvSpPr>
        <p:spPr>
          <a:xfrm>
            <a:off x="3850114" y="903483"/>
            <a:ext cx="7465295" cy="2860056"/>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pic>
        <p:nvPicPr>
          <p:cNvPr descr="Wayfinder-Graphic_cropped.png" id="1028" name="Shape 1028"/>
          <p:cNvPicPr preferRelativeResize="0"/>
          <p:nvPr/>
        </p:nvPicPr>
        <p:blipFill rotWithShape="1">
          <a:blip r:embed="rId3">
            <a:alphaModFix/>
          </a:blip>
          <a:srcRect b="420" l="10455" r="0" t="0"/>
          <a:stretch/>
        </p:blipFill>
        <p:spPr>
          <a:xfrm>
            <a:off x="0" y="1394690"/>
            <a:ext cx="5162773" cy="546331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oduct Staging Area - High Impact Blue Low">
    <p:bg>
      <p:bgPr>
        <a:solidFill>
          <a:srgbClr val="309FFF"/>
        </a:solidFill>
      </p:bgPr>
    </p:bg>
    <p:spTree>
      <p:nvGrpSpPr>
        <p:cNvPr id="105" name="Shape 105"/>
        <p:cNvGrpSpPr/>
        <p:nvPr/>
      </p:nvGrpSpPr>
      <p:grpSpPr>
        <a:xfrm>
          <a:off x="0" y="0"/>
          <a:ext cx="0" cy="0"/>
          <a:chOff x="0" y="0"/>
          <a:chExt cx="0" cy="0"/>
        </a:xfrm>
      </p:grpSpPr>
      <p:sp>
        <p:nvSpPr>
          <p:cNvPr id="106" name="Shape 106"/>
          <p:cNvSpPr/>
          <p:nvPr/>
        </p:nvSpPr>
        <p:spPr>
          <a:xfrm>
            <a:off x="-1036" y="0"/>
            <a:ext cx="12188700" cy="4240799"/>
          </a:xfrm>
          <a:prstGeom prst="rect">
            <a:avLst/>
          </a:prstGeom>
          <a:gradFill>
            <a:gsLst>
              <a:gs pos="0">
                <a:srgbClr val="004D90"/>
              </a:gs>
              <a:gs pos="21449">
                <a:srgbClr val="0165AD"/>
              </a:gs>
              <a:gs pos="59459">
                <a:srgbClr val="027CCB"/>
              </a:gs>
              <a:gs pos="100000">
                <a:srgbClr val="68E2B3"/>
              </a:gs>
            </a:gsLst>
            <a:path path="circle">
              <a:fillToRect b="100%" r="100%"/>
            </a:path>
            <a:tileRect l="-100%" t="-100%"/>
          </a:gra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07" name="Shape 107"/>
          <p:cNvSpPr/>
          <p:nvPr/>
        </p:nvSpPr>
        <p:spPr>
          <a:xfrm>
            <a:off x="0" y="0"/>
            <a:ext cx="12188700" cy="6369300"/>
          </a:xfrm>
          <a:prstGeom prst="rect">
            <a:avLst/>
          </a:prstGeom>
          <a:gradFill>
            <a:gsLst>
              <a:gs pos="0">
                <a:srgbClr val="034CA5"/>
              </a:gs>
              <a:gs pos="39430">
                <a:srgbClr val="1A75D2"/>
              </a:gs>
              <a:gs pos="60989">
                <a:srgbClr val="309FFF"/>
              </a:gs>
              <a:gs pos="78960">
                <a:srgbClr val="4CC0D9"/>
              </a:gs>
              <a:gs pos="91259">
                <a:srgbClr val="68E2B3"/>
              </a:gs>
              <a:gs pos="100000">
                <a:srgbClr val="68E2B3"/>
              </a:gs>
            </a:gsLst>
            <a:lin ang="5400012" scaled="0"/>
          </a:gradFill>
          <a:ln>
            <a:noFill/>
          </a:ln>
        </p:spPr>
        <p:txBody>
          <a:bodyPr anchorCtr="0" anchor="ctr" bIns="0" lIns="0" rIns="0" tIns="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08" name="Shape 108"/>
          <p:cNvSpPr/>
          <p:nvPr/>
        </p:nvSpPr>
        <p:spPr>
          <a:xfrm>
            <a:off x="7289285" y="2072428"/>
            <a:ext cx="147300" cy="1473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09" name="Shape 109"/>
          <p:cNvSpPr/>
          <p:nvPr/>
        </p:nvSpPr>
        <p:spPr>
          <a:xfrm rot="10800000">
            <a:off x="12255088" y="3719830"/>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0" name="Shape 110"/>
          <p:cNvSpPr/>
          <p:nvPr/>
        </p:nvSpPr>
        <p:spPr>
          <a:xfrm rot="10800000">
            <a:off x="12844264" y="3651744"/>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1" name="Shape 111"/>
          <p:cNvSpPr/>
          <p:nvPr/>
        </p:nvSpPr>
        <p:spPr>
          <a:xfrm rot="10800000">
            <a:off x="12515235" y="4150605"/>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2" name="Shape 112"/>
          <p:cNvSpPr/>
          <p:nvPr/>
        </p:nvSpPr>
        <p:spPr>
          <a:xfrm>
            <a:off x="7899689" y="4248092"/>
            <a:ext cx="790799"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3" name="Shape 113"/>
          <p:cNvSpPr/>
          <p:nvPr/>
        </p:nvSpPr>
        <p:spPr>
          <a:xfrm>
            <a:off x="-167181" y="3243848"/>
            <a:ext cx="12473699" cy="3667199"/>
          </a:xfrm>
          <a:custGeom>
            <a:pathLst>
              <a:path extrusionOk="0" h="120000" w="120000">
                <a:moveTo>
                  <a:pt x="44416" y="4805"/>
                </a:moveTo>
                <a:lnTo>
                  <a:pt x="40616" y="11394"/>
                </a:lnTo>
                <a:lnTo>
                  <a:pt x="34772" y="17727"/>
                </a:lnTo>
                <a:lnTo>
                  <a:pt x="28388" y="722"/>
                </a:lnTo>
                <a:lnTo>
                  <a:pt x="21633" y="5861"/>
                </a:lnTo>
                <a:lnTo>
                  <a:pt x="20544" y="3822"/>
                </a:lnTo>
                <a:lnTo>
                  <a:pt x="17822" y="10477"/>
                </a:lnTo>
                <a:lnTo>
                  <a:pt x="13216" y="0"/>
                </a:lnTo>
                <a:lnTo>
                  <a:pt x="305" y="23105"/>
                </a:lnTo>
                <a:lnTo>
                  <a:pt x="0" y="118827"/>
                </a:lnTo>
                <a:lnTo>
                  <a:pt x="120000" y="120000"/>
                </a:lnTo>
                <a:lnTo>
                  <a:pt x="119800" y="6655"/>
                </a:lnTo>
                <a:lnTo>
                  <a:pt x="105933" y="18661"/>
                </a:lnTo>
                <a:lnTo>
                  <a:pt x="101444" y="10511"/>
                </a:lnTo>
                <a:lnTo>
                  <a:pt x="95394" y="21944"/>
                </a:lnTo>
                <a:lnTo>
                  <a:pt x="93977" y="17866"/>
                </a:lnTo>
                <a:lnTo>
                  <a:pt x="84338" y="23172"/>
                </a:lnTo>
                <a:lnTo>
                  <a:pt x="74638" y="11961"/>
                </a:lnTo>
                <a:lnTo>
                  <a:pt x="70111" y="2211"/>
                </a:lnTo>
                <a:lnTo>
                  <a:pt x="67655" y="2411"/>
                </a:lnTo>
                <a:lnTo>
                  <a:pt x="62433" y="11072"/>
                </a:lnTo>
                <a:lnTo>
                  <a:pt x="56811" y="19422"/>
                </a:lnTo>
                <a:lnTo>
                  <a:pt x="53538" y="15433"/>
                </a:lnTo>
                <a:lnTo>
                  <a:pt x="50277" y="16600"/>
                </a:lnTo>
                <a:lnTo>
                  <a:pt x="47211" y="17144"/>
                </a:lnTo>
                <a:lnTo>
                  <a:pt x="44416" y="4805"/>
                </a:lnTo>
                <a:close/>
              </a:path>
            </a:pathLst>
          </a:custGeom>
          <a:gradFill>
            <a:gsLst>
              <a:gs pos="0">
                <a:srgbClr val="004378"/>
              </a:gs>
              <a:gs pos="100000">
                <a:srgbClr val="004278"/>
              </a:gs>
            </a:gsLst>
            <a:path path="circle">
              <a:fillToRect b="100%" r="100%"/>
            </a:path>
            <a:tileRect l="-100%" t="-100%"/>
          </a:gra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4" name="Shape 114"/>
          <p:cNvSpPr/>
          <p:nvPr/>
        </p:nvSpPr>
        <p:spPr>
          <a:xfrm>
            <a:off x="1656732" y="3263230"/>
            <a:ext cx="1951499" cy="1325399"/>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5" name="Shape 115"/>
          <p:cNvSpPr/>
          <p:nvPr/>
        </p:nvSpPr>
        <p:spPr>
          <a:xfrm>
            <a:off x="4642610" y="3885628"/>
            <a:ext cx="424799" cy="397499"/>
          </a:xfrm>
          <a:custGeom>
            <a:pathLst>
              <a:path extrusionOk="0" h="120000" w="120000">
                <a:moveTo>
                  <a:pt x="29911" y="3977"/>
                </a:moveTo>
                <a:lnTo>
                  <a:pt x="0" y="62611"/>
                </a:lnTo>
                <a:lnTo>
                  <a:pt x="12222" y="120000"/>
                </a:lnTo>
                <a:lnTo>
                  <a:pt x="120000" y="0"/>
                </a:lnTo>
                <a:lnTo>
                  <a:pt x="29911" y="3977"/>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6" name="Shape 116"/>
          <p:cNvSpPr/>
          <p:nvPr/>
        </p:nvSpPr>
        <p:spPr>
          <a:xfrm flipH="1">
            <a:off x="3448234" y="3388660"/>
            <a:ext cx="1546199"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7" name="Shape 117"/>
          <p:cNvSpPr/>
          <p:nvPr/>
        </p:nvSpPr>
        <p:spPr>
          <a:xfrm flipH="1">
            <a:off x="878815" y="3497728"/>
            <a:ext cx="1312200" cy="1694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8" name="Shape 118"/>
          <p:cNvSpPr/>
          <p:nvPr/>
        </p:nvSpPr>
        <p:spPr>
          <a:xfrm>
            <a:off x="6866668" y="3605535"/>
            <a:ext cx="1620000" cy="1585799"/>
          </a:xfrm>
          <a:custGeom>
            <a:pathLst>
              <a:path extrusionOk="0" h="120000" w="120000">
                <a:moveTo>
                  <a:pt x="41283" y="0"/>
                </a:moveTo>
                <a:lnTo>
                  <a:pt x="30744" y="66872"/>
                </a:lnTo>
                <a:lnTo>
                  <a:pt x="0" y="111611"/>
                </a:lnTo>
                <a:lnTo>
                  <a:pt x="40194" y="120000"/>
                </a:lnTo>
                <a:lnTo>
                  <a:pt x="120000" y="29450"/>
                </a:lnTo>
                <a:lnTo>
                  <a:pt x="41283"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9" name="Shape 119"/>
          <p:cNvSpPr/>
          <p:nvPr/>
        </p:nvSpPr>
        <p:spPr>
          <a:xfrm flipH="1">
            <a:off x="10566407" y="4047844"/>
            <a:ext cx="798000" cy="8664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 name="Shape 120"/>
          <p:cNvSpPr/>
          <p:nvPr/>
        </p:nvSpPr>
        <p:spPr>
          <a:xfrm flipH="1">
            <a:off x="8829482" y="3545478"/>
            <a:ext cx="1838099" cy="1191599"/>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1" name="Shape 121"/>
          <p:cNvSpPr/>
          <p:nvPr/>
        </p:nvSpPr>
        <p:spPr>
          <a:xfrm>
            <a:off x="5409985" y="3361421"/>
            <a:ext cx="1992899" cy="1672800"/>
          </a:xfrm>
          <a:custGeom>
            <a:pathLst>
              <a:path extrusionOk="0" h="120000" w="120000">
                <a:moveTo>
                  <a:pt x="95038" y="7494"/>
                </a:moveTo>
                <a:lnTo>
                  <a:pt x="85561" y="0"/>
                </a:lnTo>
                <a:lnTo>
                  <a:pt x="56144" y="16566"/>
                </a:lnTo>
                <a:lnTo>
                  <a:pt x="20977" y="34805"/>
                </a:lnTo>
                <a:lnTo>
                  <a:pt x="0" y="28294"/>
                </a:lnTo>
                <a:lnTo>
                  <a:pt x="38405" y="107994"/>
                </a:lnTo>
                <a:lnTo>
                  <a:pt x="76933" y="120000"/>
                </a:lnTo>
                <a:lnTo>
                  <a:pt x="113027" y="33611"/>
                </a:lnTo>
                <a:lnTo>
                  <a:pt x="120000" y="9788"/>
                </a:lnTo>
                <a:lnTo>
                  <a:pt x="105561" y="10311"/>
                </a:lnTo>
                <a:lnTo>
                  <a:pt x="95038" y="74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2" name="Shape 122"/>
          <p:cNvSpPr/>
          <p:nvPr/>
        </p:nvSpPr>
        <p:spPr>
          <a:xfrm flipH="1">
            <a:off x="1793966" y="4151203"/>
            <a:ext cx="1067400" cy="1080300"/>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3" name="Shape 123"/>
          <p:cNvSpPr/>
          <p:nvPr/>
        </p:nvSpPr>
        <p:spPr>
          <a:xfrm flipH="1">
            <a:off x="-152329" y="3237030"/>
            <a:ext cx="1559400" cy="1930200"/>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grpSp>
        <p:nvGrpSpPr>
          <p:cNvPr id="124" name="Shape 124"/>
          <p:cNvGrpSpPr/>
          <p:nvPr/>
        </p:nvGrpSpPr>
        <p:grpSpPr>
          <a:xfrm>
            <a:off x="-1179112" y="275135"/>
            <a:ext cx="16450989" cy="2434670"/>
            <a:chOff x="0" y="-2945408"/>
            <a:chExt cx="32908562" cy="4869341"/>
          </a:xfrm>
        </p:grpSpPr>
        <p:sp>
          <p:nvSpPr>
            <p:cNvPr id="125" name="Shape 125"/>
            <p:cNvSpPr/>
            <p:nvPr/>
          </p:nvSpPr>
          <p:spPr>
            <a:xfrm>
              <a:off x="8556185" y="-2534258"/>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6" name="Shape 126"/>
            <p:cNvSpPr/>
            <p:nvPr/>
          </p:nvSpPr>
          <p:spPr>
            <a:xfrm>
              <a:off x="11887792" y="866248"/>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7" name="Shape 127"/>
            <p:cNvSpPr/>
            <p:nvPr/>
          </p:nvSpPr>
          <p:spPr>
            <a:xfrm>
              <a:off x="14143520" y="-621360"/>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8" name="Shape 128"/>
            <p:cNvSpPr/>
            <p:nvPr/>
          </p:nvSpPr>
          <p:spPr>
            <a:xfrm>
              <a:off x="6365651" y="-2371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28627"/>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9" name="Shape 129"/>
            <p:cNvSpPr/>
            <p:nvPr/>
          </p:nvSpPr>
          <p:spPr>
            <a:xfrm>
              <a:off x="20264679" y="-2157050"/>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56862"/>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0" name="Shape 130"/>
            <p:cNvSpPr/>
            <p:nvPr/>
          </p:nvSpPr>
          <p:spPr>
            <a:xfrm>
              <a:off x="10063670" y="626818"/>
              <a:ext cx="185700" cy="1857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1" name="Shape 131"/>
            <p:cNvSpPr/>
            <p:nvPr/>
          </p:nvSpPr>
          <p:spPr>
            <a:xfrm>
              <a:off x="15242714"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2" name="Shape 132"/>
            <p:cNvSpPr/>
            <p:nvPr/>
          </p:nvSpPr>
          <p:spPr>
            <a:xfrm>
              <a:off x="0"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3" name="Shape 133"/>
            <p:cNvSpPr/>
            <p:nvPr/>
          </p:nvSpPr>
          <p:spPr>
            <a:xfrm>
              <a:off x="4032826"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4" name="Shape 134"/>
            <p:cNvSpPr/>
            <p:nvPr/>
          </p:nvSpPr>
          <p:spPr>
            <a:xfrm>
              <a:off x="3072509" y="-2371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5" name="Shape 135"/>
            <p:cNvSpPr/>
            <p:nvPr/>
          </p:nvSpPr>
          <p:spPr>
            <a:xfrm>
              <a:off x="7362096" y="151725"/>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6" name="Shape 136"/>
            <p:cNvSpPr/>
            <p:nvPr/>
          </p:nvSpPr>
          <p:spPr>
            <a:xfrm>
              <a:off x="5697460" y="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7" name="Shape 137"/>
            <p:cNvSpPr/>
            <p:nvPr/>
          </p:nvSpPr>
          <p:spPr>
            <a:xfrm rot="10800000">
              <a:off x="24805403" y="621665"/>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8" name="Shape 138"/>
            <p:cNvSpPr/>
            <p:nvPr/>
          </p:nvSpPr>
          <p:spPr>
            <a:xfrm rot="10800000">
              <a:off x="21585615" y="844899"/>
              <a:ext cx="273900" cy="273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9" name="Shape 139"/>
            <p:cNvSpPr/>
            <p:nvPr/>
          </p:nvSpPr>
          <p:spPr>
            <a:xfrm rot="10800000">
              <a:off x="20684717" y="406608"/>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0" name="Shape 140"/>
            <p:cNvSpPr/>
            <p:nvPr/>
          </p:nvSpPr>
          <p:spPr>
            <a:xfrm rot="10800000">
              <a:off x="26875159" y="844883"/>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1" name="Shape 141"/>
            <p:cNvSpPr/>
            <p:nvPr/>
          </p:nvSpPr>
          <p:spPr>
            <a:xfrm rot="10800000">
              <a:off x="4761467" y="-2620549"/>
              <a:ext cx="172799" cy="1727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62745"/>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2" name="Shape 142"/>
            <p:cNvSpPr/>
            <p:nvPr/>
          </p:nvSpPr>
          <p:spPr>
            <a:xfrm rot="10800000">
              <a:off x="32691062" y="1597664"/>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3" name="Shape 143"/>
            <p:cNvSpPr/>
            <p:nvPr/>
          </p:nvSpPr>
          <p:spPr>
            <a:xfrm rot="10800000">
              <a:off x="28942771" y="1597664"/>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4" name="Shape 144"/>
            <p:cNvSpPr/>
            <p:nvPr/>
          </p:nvSpPr>
          <p:spPr>
            <a:xfrm rot="10800000">
              <a:off x="28053815" y="708708"/>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5" name="Shape 145"/>
            <p:cNvSpPr/>
            <p:nvPr/>
          </p:nvSpPr>
          <p:spPr>
            <a:xfrm rot="10800000">
              <a:off x="24956543" y="-2945408"/>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43529"/>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6" name="Shape 146"/>
            <p:cNvSpPr/>
            <p:nvPr/>
          </p:nvSpPr>
          <p:spPr>
            <a:xfrm rot="10800000">
              <a:off x="27395584" y="1706432"/>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7" name="Shape 147"/>
            <p:cNvSpPr/>
            <p:nvPr/>
          </p:nvSpPr>
          <p:spPr>
            <a:xfrm rot="10800000">
              <a:off x="22757873" y="36"/>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148" name="Shape 148"/>
          <p:cNvSpPr/>
          <p:nvPr/>
        </p:nvSpPr>
        <p:spPr>
          <a:xfrm>
            <a:off x="-1179112" y="1831751"/>
            <a:ext cx="117000" cy="117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9" name="Shape 149"/>
          <p:cNvSpPr/>
          <p:nvPr/>
        </p:nvSpPr>
        <p:spPr>
          <a:xfrm rot="10800000">
            <a:off x="15162282" y="2572222"/>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0" name="Shape 150"/>
          <p:cNvSpPr txBox="1"/>
          <p:nvPr>
            <p:ph type="title"/>
          </p:nvPr>
        </p:nvSpPr>
        <p:spPr>
          <a:xfrm>
            <a:off x="539608" y="0"/>
            <a:ext cx="10438799" cy="11430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1pPr>
            <a:lvl2pPr indent="114300" lvl="1"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2pPr>
            <a:lvl3pPr indent="228600" lvl="2"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3pPr>
            <a:lvl4pPr indent="342900" lvl="3"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4pPr>
            <a:lvl5pPr indent="457200" lvl="4"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5pPr>
            <a:lvl6pPr indent="571500" lvl="5"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6pPr>
            <a:lvl7pPr indent="685800" lvl="6"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7pPr>
            <a:lvl8pPr indent="800100" lvl="7"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8pPr>
            <a:lvl9pPr indent="914400" lvl="8"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9pPr>
          </a:lstStyle>
          <a:p/>
        </p:txBody>
      </p:sp>
      <p:sp>
        <p:nvSpPr>
          <p:cNvPr id="151" name="Shape 151"/>
          <p:cNvSpPr txBox="1"/>
          <p:nvPr>
            <p:ph idx="1" type="body"/>
          </p:nvPr>
        </p:nvSpPr>
        <p:spPr>
          <a:xfrm>
            <a:off x="539608" y="1143000"/>
            <a:ext cx="11106599" cy="342899"/>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1700" u="none" cap="none" strike="noStrike">
                <a:solidFill>
                  <a:srgbClr val="FFFFFF"/>
                </a:solidFill>
                <a:latin typeface="Arial"/>
                <a:ea typeface="Arial"/>
                <a:cs typeface="Arial"/>
                <a:sym typeface="Arial"/>
              </a:defRPr>
            </a:lvl2pPr>
            <a:lvl3pPr indent="-76200" lvl="2" marL="393700" marR="0" rtl="0" algn="l">
              <a:lnSpc>
                <a:spcPct val="90000"/>
              </a:lnSpc>
              <a:spcBef>
                <a:spcPts val="600"/>
              </a:spcBef>
              <a:spcAft>
                <a:spcPts val="0"/>
              </a:spcAft>
              <a:buClr>
                <a:srgbClr val="FFFFFF"/>
              </a:buClr>
              <a:buSzPct val="71428"/>
              <a:buFont typeface="Arial"/>
              <a:buChar char="•"/>
              <a:defRPr b="0" baseline="30000" i="0" sz="1400" u="none" cap="none" strike="noStrike">
                <a:solidFill>
                  <a:srgbClr val="FFFFFF"/>
                </a:solidFill>
                <a:latin typeface="Arial"/>
                <a:ea typeface="Arial"/>
                <a:cs typeface="Arial"/>
                <a:sym typeface="Arial"/>
              </a:defRPr>
            </a:lvl3pPr>
            <a:lvl4pPr indent="-88900" lvl="3" marL="571500" marR="0" rtl="0" algn="l">
              <a:lnSpc>
                <a:spcPct val="90000"/>
              </a:lnSpc>
              <a:spcBef>
                <a:spcPts val="700"/>
              </a:spcBef>
              <a:spcAft>
                <a:spcPts val="0"/>
              </a:spcAft>
              <a:buClr>
                <a:srgbClr val="FFFFFF"/>
              </a:buClr>
              <a:buSzPct val="80000"/>
              <a:buFont typeface="Arial"/>
              <a:buChar char="•"/>
              <a:defRPr b="0" baseline="30000" i="0" sz="1000" u="none" cap="none" strike="noStrike">
                <a:solidFill>
                  <a:srgbClr val="FFFFFF"/>
                </a:solidFill>
                <a:latin typeface="Arial"/>
                <a:ea typeface="Arial"/>
                <a:cs typeface="Arial"/>
                <a:sym typeface="Arial"/>
              </a:defRPr>
            </a:lvl4pPr>
            <a:lvl5pPr indent="-88900" lvl="4" marL="762000" marR="0" rtl="0" algn="l">
              <a:lnSpc>
                <a:spcPct val="90000"/>
              </a:lnSpc>
              <a:spcBef>
                <a:spcPts val="700"/>
              </a:spcBef>
              <a:spcAft>
                <a:spcPts val="0"/>
              </a:spcAft>
              <a:buClr>
                <a:srgbClr val="FFFFFF"/>
              </a:buClr>
              <a:buSzPct val="80000"/>
              <a:buFont typeface="Arial"/>
              <a:buChar char="•"/>
              <a:defRPr b="0" i="0" sz="1000" u="none" cap="none" strike="noStrike">
                <a:solidFill>
                  <a:srgbClr val="FFFFFF"/>
                </a:solidFill>
                <a:latin typeface="Arial"/>
                <a:ea typeface="Arial"/>
                <a:cs typeface="Arial"/>
                <a:sym typeface="Arial"/>
              </a:defRPr>
            </a:lvl5pPr>
            <a:lvl6pPr indent="5715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858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8001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144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52" name="Shape 152"/>
          <p:cNvSpPr/>
          <p:nvPr/>
        </p:nvSpPr>
        <p:spPr>
          <a:xfrm rot="10800000">
            <a:off x="13288626" y="2616672"/>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3" name="Shape 153"/>
          <p:cNvSpPr/>
          <p:nvPr/>
        </p:nvSpPr>
        <p:spPr>
          <a:xfrm>
            <a:off x="-477712" y="4212542"/>
            <a:ext cx="12867599" cy="2290499"/>
          </a:xfrm>
          <a:custGeom>
            <a:pathLst>
              <a:path extrusionOk="0" h="120000" w="120000">
                <a:moveTo>
                  <a:pt x="90855" y="0"/>
                </a:moveTo>
                <a:lnTo>
                  <a:pt x="90294" y="9211"/>
                </a:lnTo>
                <a:lnTo>
                  <a:pt x="90561" y="9211"/>
                </a:lnTo>
                <a:lnTo>
                  <a:pt x="90277" y="13755"/>
                </a:lnTo>
                <a:lnTo>
                  <a:pt x="90000" y="10538"/>
                </a:lnTo>
                <a:lnTo>
                  <a:pt x="89561" y="15727"/>
                </a:lnTo>
                <a:lnTo>
                  <a:pt x="89766" y="15727"/>
                </a:lnTo>
                <a:lnTo>
                  <a:pt x="89416" y="19794"/>
                </a:lnTo>
                <a:lnTo>
                  <a:pt x="89633" y="19794"/>
                </a:lnTo>
                <a:lnTo>
                  <a:pt x="89383" y="22716"/>
                </a:lnTo>
                <a:cubicBezTo>
                  <a:pt x="89088" y="23027"/>
                  <a:pt x="88794" y="23350"/>
                  <a:pt x="88500" y="23683"/>
                </a:cubicBezTo>
                <a:lnTo>
                  <a:pt x="88350" y="21922"/>
                </a:lnTo>
                <a:lnTo>
                  <a:pt x="88505" y="21922"/>
                </a:lnTo>
                <a:lnTo>
                  <a:pt x="88261" y="19016"/>
                </a:lnTo>
                <a:lnTo>
                  <a:pt x="88400" y="19016"/>
                </a:lnTo>
                <a:lnTo>
                  <a:pt x="88083" y="15311"/>
                </a:lnTo>
                <a:lnTo>
                  <a:pt x="87766" y="19016"/>
                </a:lnTo>
                <a:lnTo>
                  <a:pt x="87916" y="19016"/>
                </a:lnTo>
                <a:lnTo>
                  <a:pt x="87661" y="21922"/>
                </a:lnTo>
                <a:lnTo>
                  <a:pt x="87816" y="21922"/>
                </a:lnTo>
                <a:lnTo>
                  <a:pt x="87583" y="24722"/>
                </a:lnTo>
                <a:cubicBezTo>
                  <a:pt x="87383" y="24955"/>
                  <a:pt x="87177" y="25194"/>
                  <a:pt x="86977" y="25427"/>
                </a:cubicBezTo>
                <a:lnTo>
                  <a:pt x="86788" y="22850"/>
                </a:lnTo>
                <a:lnTo>
                  <a:pt x="87005" y="22850"/>
                </a:lnTo>
                <a:lnTo>
                  <a:pt x="86661" y="18233"/>
                </a:lnTo>
                <a:lnTo>
                  <a:pt x="86855" y="18233"/>
                </a:lnTo>
                <a:lnTo>
                  <a:pt x="86416" y="12338"/>
                </a:lnTo>
                <a:lnTo>
                  <a:pt x="85972" y="18233"/>
                </a:lnTo>
                <a:lnTo>
                  <a:pt x="86177" y="18233"/>
                </a:lnTo>
                <a:lnTo>
                  <a:pt x="85827" y="22850"/>
                </a:lnTo>
                <a:lnTo>
                  <a:pt x="86044" y="22850"/>
                </a:lnTo>
                <a:lnTo>
                  <a:pt x="85744" y="26861"/>
                </a:lnTo>
                <a:cubicBezTo>
                  <a:pt x="85716" y="26894"/>
                  <a:pt x="85688" y="26922"/>
                  <a:pt x="85661" y="26955"/>
                </a:cubicBezTo>
                <a:lnTo>
                  <a:pt x="85355" y="22661"/>
                </a:lnTo>
                <a:lnTo>
                  <a:pt x="85550" y="22661"/>
                </a:lnTo>
                <a:lnTo>
                  <a:pt x="85111" y="16666"/>
                </a:lnTo>
                <a:lnTo>
                  <a:pt x="84800" y="20950"/>
                </a:lnTo>
                <a:lnTo>
                  <a:pt x="84716" y="19283"/>
                </a:lnTo>
                <a:lnTo>
                  <a:pt x="84866" y="19283"/>
                </a:lnTo>
                <a:lnTo>
                  <a:pt x="84527" y="12877"/>
                </a:lnTo>
                <a:lnTo>
                  <a:pt x="84194" y="19283"/>
                </a:lnTo>
                <a:lnTo>
                  <a:pt x="84350" y="19283"/>
                </a:lnTo>
                <a:lnTo>
                  <a:pt x="84250" y="21200"/>
                </a:lnTo>
                <a:lnTo>
                  <a:pt x="84022" y="17633"/>
                </a:lnTo>
                <a:lnTo>
                  <a:pt x="83788" y="21216"/>
                </a:lnTo>
                <a:lnTo>
                  <a:pt x="83627" y="18533"/>
                </a:lnTo>
                <a:lnTo>
                  <a:pt x="83877" y="18533"/>
                </a:lnTo>
                <a:lnTo>
                  <a:pt x="83316" y="9327"/>
                </a:lnTo>
                <a:lnTo>
                  <a:pt x="82755" y="18533"/>
                </a:lnTo>
                <a:lnTo>
                  <a:pt x="83022" y="18533"/>
                </a:lnTo>
                <a:lnTo>
                  <a:pt x="82572" y="25761"/>
                </a:lnTo>
                <a:lnTo>
                  <a:pt x="82844" y="25761"/>
                </a:lnTo>
                <a:lnTo>
                  <a:pt x="82577" y="30177"/>
                </a:lnTo>
                <a:lnTo>
                  <a:pt x="82300" y="26105"/>
                </a:lnTo>
                <a:lnTo>
                  <a:pt x="82572" y="26105"/>
                </a:lnTo>
                <a:lnTo>
                  <a:pt x="82138" y="19783"/>
                </a:lnTo>
                <a:lnTo>
                  <a:pt x="82388" y="19783"/>
                </a:lnTo>
                <a:lnTo>
                  <a:pt x="81827" y="11716"/>
                </a:lnTo>
                <a:lnTo>
                  <a:pt x="81266" y="19783"/>
                </a:lnTo>
                <a:lnTo>
                  <a:pt x="81527" y="19783"/>
                </a:lnTo>
                <a:lnTo>
                  <a:pt x="81083" y="26105"/>
                </a:lnTo>
                <a:lnTo>
                  <a:pt x="81355" y="26105"/>
                </a:lnTo>
                <a:lnTo>
                  <a:pt x="80961" y="31855"/>
                </a:lnTo>
                <a:cubicBezTo>
                  <a:pt x="80877" y="31927"/>
                  <a:pt x="80794" y="32016"/>
                  <a:pt x="80716" y="32094"/>
                </a:cubicBezTo>
                <a:lnTo>
                  <a:pt x="80366" y="25977"/>
                </a:lnTo>
                <a:lnTo>
                  <a:pt x="80638" y="25977"/>
                </a:lnTo>
                <a:lnTo>
                  <a:pt x="80205" y="18361"/>
                </a:lnTo>
                <a:lnTo>
                  <a:pt x="80455" y="18361"/>
                </a:lnTo>
                <a:lnTo>
                  <a:pt x="79894" y="8627"/>
                </a:lnTo>
                <a:lnTo>
                  <a:pt x="79333" y="18361"/>
                </a:lnTo>
                <a:lnTo>
                  <a:pt x="79594" y="18361"/>
                </a:lnTo>
                <a:lnTo>
                  <a:pt x="79227" y="24605"/>
                </a:lnTo>
                <a:lnTo>
                  <a:pt x="78983" y="21694"/>
                </a:lnTo>
                <a:lnTo>
                  <a:pt x="78422" y="28372"/>
                </a:lnTo>
                <a:lnTo>
                  <a:pt x="78683" y="28372"/>
                </a:lnTo>
                <a:lnTo>
                  <a:pt x="78238" y="33600"/>
                </a:lnTo>
                <a:lnTo>
                  <a:pt x="78511" y="33600"/>
                </a:lnTo>
                <a:lnTo>
                  <a:pt x="78477" y="34044"/>
                </a:lnTo>
                <a:cubicBezTo>
                  <a:pt x="78250" y="34233"/>
                  <a:pt x="78016" y="34444"/>
                  <a:pt x="77788" y="34627"/>
                </a:cubicBezTo>
                <a:lnTo>
                  <a:pt x="77455" y="29305"/>
                </a:lnTo>
                <a:lnTo>
                  <a:pt x="77705" y="29305"/>
                </a:lnTo>
                <a:lnTo>
                  <a:pt x="77144" y="20522"/>
                </a:lnTo>
                <a:lnTo>
                  <a:pt x="76577" y="29305"/>
                </a:lnTo>
                <a:lnTo>
                  <a:pt x="76844" y="29305"/>
                </a:lnTo>
                <a:lnTo>
                  <a:pt x="76494" y="34722"/>
                </a:lnTo>
                <a:lnTo>
                  <a:pt x="76244" y="31761"/>
                </a:lnTo>
                <a:lnTo>
                  <a:pt x="76455" y="31761"/>
                </a:lnTo>
                <a:lnTo>
                  <a:pt x="76116" y="27705"/>
                </a:lnTo>
                <a:lnTo>
                  <a:pt x="76316" y="27705"/>
                </a:lnTo>
                <a:lnTo>
                  <a:pt x="75877" y="22516"/>
                </a:lnTo>
                <a:lnTo>
                  <a:pt x="75444" y="27705"/>
                </a:lnTo>
                <a:lnTo>
                  <a:pt x="75650" y="27705"/>
                </a:lnTo>
                <a:lnTo>
                  <a:pt x="75300" y="31761"/>
                </a:lnTo>
                <a:lnTo>
                  <a:pt x="75511" y="31761"/>
                </a:lnTo>
                <a:lnTo>
                  <a:pt x="75122" y="36416"/>
                </a:lnTo>
                <a:lnTo>
                  <a:pt x="75055" y="35616"/>
                </a:lnTo>
                <a:lnTo>
                  <a:pt x="75138" y="35616"/>
                </a:lnTo>
                <a:lnTo>
                  <a:pt x="74955" y="33466"/>
                </a:lnTo>
                <a:lnTo>
                  <a:pt x="74777" y="35616"/>
                </a:lnTo>
                <a:lnTo>
                  <a:pt x="74861" y="35616"/>
                </a:lnTo>
                <a:lnTo>
                  <a:pt x="74755" y="36833"/>
                </a:lnTo>
                <a:cubicBezTo>
                  <a:pt x="74550" y="36966"/>
                  <a:pt x="74344" y="37077"/>
                  <a:pt x="74138" y="37205"/>
                </a:cubicBezTo>
                <a:lnTo>
                  <a:pt x="73794" y="33066"/>
                </a:lnTo>
                <a:lnTo>
                  <a:pt x="74005" y="33066"/>
                </a:lnTo>
                <a:lnTo>
                  <a:pt x="73672" y="29005"/>
                </a:lnTo>
                <a:lnTo>
                  <a:pt x="73861" y="29005"/>
                </a:lnTo>
                <a:lnTo>
                  <a:pt x="73427" y="23816"/>
                </a:lnTo>
                <a:lnTo>
                  <a:pt x="72988" y="29005"/>
                </a:lnTo>
                <a:lnTo>
                  <a:pt x="73194" y="29005"/>
                </a:lnTo>
                <a:lnTo>
                  <a:pt x="72850" y="33066"/>
                </a:lnTo>
                <a:lnTo>
                  <a:pt x="73061" y="33066"/>
                </a:lnTo>
                <a:lnTo>
                  <a:pt x="72661" y="37872"/>
                </a:lnTo>
                <a:lnTo>
                  <a:pt x="73055" y="37872"/>
                </a:lnTo>
                <a:cubicBezTo>
                  <a:pt x="72794" y="38022"/>
                  <a:pt x="72533" y="38194"/>
                  <a:pt x="72272" y="38338"/>
                </a:cubicBezTo>
                <a:lnTo>
                  <a:pt x="71877" y="33600"/>
                </a:lnTo>
                <a:lnTo>
                  <a:pt x="72155" y="33600"/>
                </a:lnTo>
                <a:lnTo>
                  <a:pt x="71722" y="28372"/>
                </a:lnTo>
                <a:lnTo>
                  <a:pt x="71972" y="28372"/>
                </a:lnTo>
                <a:lnTo>
                  <a:pt x="71411" y="21694"/>
                </a:lnTo>
                <a:lnTo>
                  <a:pt x="70844" y="28372"/>
                </a:lnTo>
                <a:lnTo>
                  <a:pt x="71111" y="28372"/>
                </a:lnTo>
                <a:lnTo>
                  <a:pt x="70661" y="33600"/>
                </a:lnTo>
                <a:lnTo>
                  <a:pt x="70938" y="33600"/>
                </a:lnTo>
                <a:lnTo>
                  <a:pt x="70466" y="39233"/>
                </a:lnTo>
                <a:cubicBezTo>
                  <a:pt x="70055" y="39427"/>
                  <a:pt x="69638" y="39616"/>
                  <a:pt x="69227" y="39783"/>
                </a:cubicBezTo>
                <a:lnTo>
                  <a:pt x="69066" y="38061"/>
                </a:lnTo>
                <a:lnTo>
                  <a:pt x="69172" y="38061"/>
                </a:lnTo>
                <a:lnTo>
                  <a:pt x="69000" y="36250"/>
                </a:lnTo>
                <a:lnTo>
                  <a:pt x="69100" y="36250"/>
                </a:lnTo>
                <a:lnTo>
                  <a:pt x="68883" y="33944"/>
                </a:lnTo>
                <a:lnTo>
                  <a:pt x="68661" y="36250"/>
                </a:lnTo>
                <a:lnTo>
                  <a:pt x="68766" y="36250"/>
                </a:lnTo>
                <a:lnTo>
                  <a:pt x="68594" y="38061"/>
                </a:lnTo>
                <a:lnTo>
                  <a:pt x="68700" y="38061"/>
                </a:lnTo>
                <a:lnTo>
                  <a:pt x="68511" y="40055"/>
                </a:lnTo>
                <a:cubicBezTo>
                  <a:pt x="68311" y="40133"/>
                  <a:pt x="68105" y="40211"/>
                  <a:pt x="67900" y="40283"/>
                </a:cubicBezTo>
                <a:lnTo>
                  <a:pt x="67738" y="38338"/>
                </a:lnTo>
                <a:lnTo>
                  <a:pt x="68088" y="38338"/>
                </a:lnTo>
                <a:lnTo>
                  <a:pt x="67538" y="31727"/>
                </a:lnTo>
                <a:lnTo>
                  <a:pt x="67855" y="31727"/>
                </a:lnTo>
                <a:lnTo>
                  <a:pt x="67144" y="23288"/>
                </a:lnTo>
                <a:lnTo>
                  <a:pt x="66433" y="31727"/>
                </a:lnTo>
                <a:lnTo>
                  <a:pt x="66766" y="31727"/>
                </a:lnTo>
                <a:lnTo>
                  <a:pt x="66200" y="38338"/>
                </a:lnTo>
                <a:lnTo>
                  <a:pt x="66550" y="38338"/>
                </a:lnTo>
                <a:lnTo>
                  <a:pt x="66344" y="40783"/>
                </a:lnTo>
                <a:cubicBezTo>
                  <a:pt x="66166" y="40833"/>
                  <a:pt x="65983" y="40883"/>
                  <a:pt x="65800" y="40927"/>
                </a:cubicBezTo>
                <a:lnTo>
                  <a:pt x="65694" y="39444"/>
                </a:lnTo>
                <a:lnTo>
                  <a:pt x="65844" y="39444"/>
                </a:lnTo>
                <a:lnTo>
                  <a:pt x="65511" y="34816"/>
                </a:lnTo>
                <a:lnTo>
                  <a:pt x="65177" y="39444"/>
                </a:lnTo>
                <a:lnTo>
                  <a:pt x="65333" y="39444"/>
                </a:lnTo>
                <a:lnTo>
                  <a:pt x="65211" y="41083"/>
                </a:lnTo>
                <a:cubicBezTo>
                  <a:pt x="65050" y="41122"/>
                  <a:pt x="64888" y="41172"/>
                  <a:pt x="64727" y="41211"/>
                </a:cubicBezTo>
                <a:lnTo>
                  <a:pt x="64427" y="37622"/>
                </a:lnTo>
                <a:lnTo>
                  <a:pt x="64788" y="37622"/>
                </a:lnTo>
                <a:lnTo>
                  <a:pt x="64216" y="30811"/>
                </a:lnTo>
                <a:lnTo>
                  <a:pt x="64550" y="30811"/>
                </a:lnTo>
                <a:lnTo>
                  <a:pt x="63816" y="22111"/>
                </a:lnTo>
                <a:lnTo>
                  <a:pt x="63083" y="30811"/>
                </a:lnTo>
                <a:lnTo>
                  <a:pt x="63427" y="30811"/>
                </a:lnTo>
                <a:lnTo>
                  <a:pt x="62844" y="37622"/>
                </a:lnTo>
                <a:lnTo>
                  <a:pt x="63200" y="37622"/>
                </a:lnTo>
                <a:lnTo>
                  <a:pt x="62877" y="41511"/>
                </a:lnTo>
                <a:cubicBezTo>
                  <a:pt x="62127" y="41611"/>
                  <a:pt x="61383" y="41683"/>
                  <a:pt x="60633" y="41711"/>
                </a:cubicBezTo>
                <a:lnTo>
                  <a:pt x="60233" y="36905"/>
                </a:lnTo>
                <a:lnTo>
                  <a:pt x="60633" y="36905"/>
                </a:lnTo>
                <a:lnTo>
                  <a:pt x="59738" y="26283"/>
                </a:lnTo>
                <a:lnTo>
                  <a:pt x="58844" y="36905"/>
                </a:lnTo>
                <a:lnTo>
                  <a:pt x="59266" y="36905"/>
                </a:lnTo>
                <a:lnTo>
                  <a:pt x="59038" y="39516"/>
                </a:lnTo>
                <a:lnTo>
                  <a:pt x="58522" y="33277"/>
                </a:lnTo>
                <a:lnTo>
                  <a:pt x="59005" y="33277"/>
                </a:lnTo>
                <a:lnTo>
                  <a:pt x="57927" y="20511"/>
                </a:lnTo>
                <a:lnTo>
                  <a:pt x="56872" y="33027"/>
                </a:lnTo>
                <a:lnTo>
                  <a:pt x="56572" y="28411"/>
                </a:lnTo>
                <a:lnTo>
                  <a:pt x="56088" y="35905"/>
                </a:lnTo>
                <a:lnTo>
                  <a:pt x="56316" y="35905"/>
                </a:lnTo>
                <a:lnTo>
                  <a:pt x="55983" y="40950"/>
                </a:lnTo>
                <a:lnTo>
                  <a:pt x="55772" y="37038"/>
                </a:lnTo>
                <a:lnTo>
                  <a:pt x="56027" y="37038"/>
                </a:lnTo>
                <a:lnTo>
                  <a:pt x="55461" y="26811"/>
                </a:lnTo>
                <a:lnTo>
                  <a:pt x="54900" y="37038"/>
                </a:lnTo>
                <a:lnTo>
                  <a:pt x="55161" y="37038"/>
                </a:lnTo>
                <a:lnTo>
                  <a:pt x="54927" y="41200"/>
                </a:lnTo>
                <a:cubicBezTo>
                  <a:pt x="54816" y="41177"/>
                  <a:pt x="54705" y="41161"/>
                  <a:pt x="54594" y="41138"/>
                </a:cubicBezTo>
                <a:lnTo>
                  <a:pt x="54588" y="41083"/>
                </a:lnTo>
                <a:lnTo>
                  <a:pt x="54805" y="41083"/>
                </a:lnTo>
                <a:lnTo>
                  <a:pt x="54466" y="36466"/>
                </a:lnTo>
                <a:lnTo>
                  <a:pt x="54661" y="36466"/>
                </a:lnTo>
                <a:lnTo>
                  <a:pt x="54222" y="30572"/>
                </a:lnTo>
                <a:lnTo>
                  <a:pt x="53872" y="35305"/>
                </a:lnTo>
                <a:lnTo>
                  <a:pt x="53544" y="31116"/>
                </a:lnTo>
                <a:lnTo>
                  <a:pt x="53905" y="31116"/>
                </a:lnTo>
                <a:lnTo>
                  <a:pt x="53100" y="20955"/>
                </a:lnTo>
                <a:lnTo>
                  <a:pt x="52288" y="31116"/>
                </a:lnTo>
                <a:lnTo>
                  <a:pt x="52666" y="31116"/>
                </a:lnTo>
                <a:lnTo>
                  <a:pt x="52338" y="35177"/>
                </a:lnTo>
                <a:lnTo>
                  <a:pt x="51888" y="30222"/>
                </a:lnTo>
                <a:lnTo>
                  <a:pt x="51761" y="31616"/>
                </a:lnTo>
                <a:lnTo>
                  <a:pt x="51250" y="24005"/>
                </a:lnTo>
                <a:lnTo>
                  <a:pt x="51683" y="24005"/>
                </a:lnTo>
                <a:lnTo>
                  <a:pt x="50716" y="9722"/>
                </a:lnTo>
                <a:lnTo>
                  <a:pt x="49750" y="24005"/>
                </a:lnTo>
                <a:lnTo>
                  <a:pt x="50205" y="24005"/>
                </a:lnTo>
                <a:lnTo>
                  <a:pt x="49433" y="35188"/>
                </a:lnTo>
                <a:lnTo>
                  <a:pt x="49905" y="35188"/>
                </a:lnTo>
                <a:lnTo>
                  <a:pt x="49622" y="39450"/>
                </a:lnTo>
                <a:cubicBezTo>
                  <a:pt x="49572" y="39427"/>
                  <a:pt x="49522" y="39400"/>
                  <a:pt x="49472" y="39377"/>
                </a:cubicBezTo>
                <a:lnTo>
                  <a:pt x="49072" y="34961"/>
                </a:lnTo>
                <a:lnTo>
                  <a:pt x="49327" y="34961"/>
                </a:lnTo>
                <a:lnTo>
                  <a:pt x="48761" y="28805"/>
                </a:lnTo>
                <a:lnTo>
                  <a:pt x="48438" y="32344"/>
                </a:lnTo>
                <a:lnTo>
                  <a:pt x="48238" y="30127"/>
                </a:lnTo>
                <a:lnTo>
                  <a:pt x="48488" y="30127"/>
                </a:lnTo>
                <a:lnTo>
                  <a:pt x="47927" y="23983"/>
                </a:lnTo>
                <a:lnTo>
                  <a:pt x="47366" y="30127"/>
                </a:lnTo>
                <a:lnTo>
                  <a:pt x="47633" y="30127"/>
                </a:lnTo>
                <a:lnTo>
                  <a:pt x="47183" y="34950"/>
                </a:lnTo>
                <a:lnTo>
                  <a:pt x="47461" y="34950"/>
                </a:lnTo>
                <a:lnTo>
                  <a:pt x="47161" y="38205"/>
                </a:lnTo>
                <a:cubicBezTo>
                  <a:pt x="46827" y="38016"/>
                  <a:pt x="46494" y="37855"/>
                  <a:pt x="46161" y="37655"/>
                </a:cubicBezTo>
                <a:lnTo>
                  <a:pt x="46133" y="37188"/>
                </a:lnTo>
                <a:lnTo>
                  <a:pt x="46438" y="37188"/>
                </a:lnTo>
                <a:lnTo>
                  <a:pt x="45950" y="28744"/>
                </a:lnTo>
                <a:lnTo>
                  <a:pt x="46233" y="28744"/>
                </a:lnTo>
                <a:lnTo>
                  <a:pt x="45600" y="17972"/>
                </a:lnTo>
                <a:lnTo>
                  <a:pt x="44961" y="28744"/>
                </a:lnTo>
                <a:lnTo>
                  <a:pt x="45261" y="28744"/>
                </a:lnTo>
                <a:lnTo>
                  <a:pt x="44983" y="33361"/>
                </a:lnTo>
                <a:lnTo>
                  <a:pt x="44750" y="30533"/>
                </a:lnTo>
                <a:lnTo>
                  <a:pt x="44966" y="30533"/>
                </a:lnTo>
                <a:lnTo>
                  <a:pt x="44483" y="24783"/>
                </a:lnTo>
                <a:lnTo>
                  <a:pt x="44000" y="30533"/>
                </a:lnTo>
                <a:lnTo>
                  <a:pt x="44227" y="30533"/>
                </a:lnTo>
                <a:lnTo>
                  <a:pt x="43838" y="35033"/>
                </a:lnTo>
                <a:lnTo>
                  <a:pt x="44077" y="35033"/>
                </a:lnTo>
                <a:lnTo>
                  <a:pt x="43977" y="36216"/>
                </a:lnTo>
                <a:cubicBezTo>
                  <a:pt x="43788" y="36088"/>
                  <a:pt x="43600" y="35983"/>
                  <a:pt x="43416" y="35844"/>
                </a:cubicBezTo>
                <a:cubicBezTo>
                  <a:pt x="43350" y="35766"/>
                  <a:pt x="43288" y="35711"/>
                  <a:pt x="43227" y="35638"/>
                </a:cubicBezTo>
                <a:lnTo>
                  <a:pt x="43161" y="34805"/>
                </a:lnTo>
                <a:lnTo>
                  <a:pt x="43322" y="34805"/>
                </a:lnTo>
                <a:lnTo>
                  <a:pt x="43061" y="31705"/>
                </a:lnTo>
                <a:lnTo>
                  <a:pt x="43211" y="31705"/>
                </a:lnTo>
                <a:lnTo>
                  <a:pt x="42877" y="27744"/>
                </a:lnTo>
                <a:lnTo>
                  <a:pt x="42544" y="31705"/>
                </a:lnTo>
                <a:lnTo>
                  <a:pt x="42700" y="31705"/>
                </a:lnTo>
                <a:lnTo>
                  <a:pt x="42438" y="34766"/>
                </a:lnTo>
                <a:cubicBezTo>
                  <a:pt x="42383" y="34700"/>
                  <a:pt x="42322" y="34616"/>
                  <a:pt x="42261" y="34555"/>
                </a:cubicBezTo>
                <a:lnTo>
                  <a:pt x="41994" y="31322"/>
                </a:lnTo>
                <a:lnTo>
                  <a:pt x="42205" y="31322"/>
                </a:lnTo>
                <a:lnTo>
                  <a:pt x="41866" y="27255"/>
                </a:lnTo>
                <a:lnTo>
                  <a:pt x="42061" y="27255"/>
                </a:lnTo>
                <a:lnTo>
                  <a:pt x="41627" y="22083"/>
                </a:lnTo>
                <a:lnTo>
                  <a:pt x="41188" y="27255"/>
                </a:lnTo>
                <a:lnTo>
                  <a:pt x="41394" y="27255"/>
                </a:lnTo>
                <a:lnTo>
                  <a:pt x="41044" y="31322"/>
                </a:lnTo>
                <a:lnTo>
                  <a:pt x="41261" y="31322"/>
                </a:lnTo>
                <a:lnTo>
                  <a:pt x="41083" y="33472"/>
                </a:lnTo>
                <a:cubicBezTo>
                  <a:pt x="40705" y="33166"/>
                  <a:pt x="40327" y="32866"/>
                  <a:pt x="39955" y="32633"/>
                </a:cubicBezTo>
                <a:lnTo>
                  <a:pt x="39922" y="32277"/>
                </a:lnTo>
                <a:lnTo>
                  <a:pt x="40072" y="32277"/>
                </a:lnTo>
                <a:lnTo>
                  <a:pt x="39838" y="29505"/>
                </a:lnTo>
                <a:lnTo>
                  <a:pt x="39972" y="29505"/>
                </a:lnTo>
                <a:lnTo>
                  <a:pt x="39672" y="25961"/>
                </a:lnTo>
                <a:lnTo>
                  <a:pt x="39372" y="29505"/>
                </a:lnTo>
                <a:lnTo>
                  <a:pt x="39516" y="29505"/>
                </a:lnTo>
                <a:lnTo>
                  <a:pt x="39433" y="30472"/>
                </a:lnTo>
                <a:lnTo>
                  <a:pt x="39116" y="26688"/>
                </a:lnTo>
                <a:lnTo>
                  <a:pt x="39333" y="26688"/>
                </a:lnTo>
                <a:lnTo>
                  <a:pt x="38850" y="20938"/>
                </a:lnTo>
                <a:lnTo>
                  <a:pt x="38416" y="26083"/>
                </a:lnTo>
                <a:lnTo>
                  <a:pt x="38266" y="24244"/>
                </a:lnTo>
                <a:lnTo>
                  <a:pt x="38477" y="24244"/>
                </a:lnTo>
                <a:lnTo>
                  <a:pt x="37994" y="18494"/>
                </a:lnTo>
                <a:lnTo>
                  <a:pt x="37511" y="24244"/>
                </a:lnTo>
                <a:lnTo>
                  <a:pt x="37738" y="24244"/>
                </a:lnTo>
                <a:lnTo>
                  <a:pt x="37355" y="28755"/>
                </a:lnTo>
                <a:lnTo>
                  <a:pt x="37588" y="28755"/>
                </a:lnTo>
                <a:lnTo>
                  <a:pt x="37355" y="31605"/>
                </a:lnTo>
                <a:cubicBezTo>
                  <a:pt x="37338" y="31600"/>
                  <a:pt x="37322" y="31583"/>
                  <a:pt x="37305" y="31583"/>
                </a:cubicBezTo>
                <a:lnTo>
                  <a:pt x="37022" y="27216"/>
                </a:lnTo>
                <a:lnTo>
                  <a:pt x="37238" y="27216"/>
                </a:lnTo>
                <a:lnTo>
                  <a:pt x="36755" y="19733"/>
                </a:lnTo>
                <a:lnTo>
                  <a:pt x="36272" y="27216"/>
                </a:lnTo>
                <a:lnTo>
                  <a:pt x="36500" y="27216"/>
                </a:lnTo>
                <a:lnTo>
                  <a:pt x="36216" y="31550"/>
                </a:lnTo>
                <a:cubicBezTo>
                  <a:pt x="35222" y="31588"/>
                  <a:pt x="34233" y="31894"/>
                  <a:pt x="33244" y="32444"/>
                </a:cubicBezTo>
                <a:lnTo>
                  <a:pt x="32966" y="27827"/>
                </a:lnTo>
                <a:lnTo>
                  <a:pt x="33238" y="27827"/>
                </a:lnTo>
                <a:lnTo>
                  <a:pt x="32805" y="20605"/>
                </a:lnTo>
                <a:lnTo>
                  <a:pt x="33055" y="20605"/>
                </a:lnTo>
                <a:lnTo>
                  <a:pt x="32494" y="11394"/>
                </a:lnTo>
                <a:lnTo>
                  <a:pt x="31933" y="20605"/>
                </a:lnTo>
                <a:lnTo>
                  <a:pt x="32200" y="20605"/>
                </a:lnTo>
                <a:lnTo>
                  <a:pt x="31955" y="24494"/>
                </a:lnTo>
                <a:lnTo>
                  <a:pt x="31644" y="20833"/>
                </a:lnTo>
                <a:lnTo>
                  <a:pt x="31200" y="26044"/>
                </a:lnTo>
                <a:lnTo>
                  <a:pt x="31405" y="26044"/>
                </a:lnTo>
                <a:lnTo>
                  <a:pt x="31050" y="30116"/>
                </a:lnTo>
                <a:lnTo>
                  <a:pt x="31272" y="30116"/>
                </a:lnTo>
                <a:lnTo>
                  <a:pt x="30927" y="34183"/>
                </a:lnTo>
                <a:cubicBezTo>
                  <a:pt x="30894" y="34211"/>
                  <a:pt x="30861" y="34233"/>
                  <a:pt x="30827" y="34266"/>
                </a:cubicBezTo>
                <a:cubicBezTo>
                  <a:pt x="30511" y="34583"/>
                  <a:pt x="30200" y="35000"/>
                  <a:pt x="29883" y="35366"/>
                </a:cubicBezTo>
                <a:lnTo>
                  <a:pt x="29694" y="33111"/>
                </a:lnTo>
                <a:lnTo>
                  <a:pt x="29844" y="33111"/>
                </a:lnTo>
                <a:lnTo>
                  <a:pt x="29600" y="30211"/>
                </a:lnTo>
                <a:lnTo>
                  <a:pt x="29744" y="30211"/>
                </a:lnTo>
                <a:lnTo>
                  <a:pt x="29427" y="26500"/>
                </a:lnTo>
                <a:lnTo>
                  <a:pt x="29105" y="30211"/>
                </a:lnTo>
                <a:lnTo>
                  <a:pt x="29255" y="30211"/>
                </a:lnTo>
                <a:lnTo>
                  <a:pt x="29005" y="33111"/>
                </a:lnTo>
                <a:lnTo>
                  <a:pt x="29161" y="33111"/>
                </a:lnTo>
                <a:lnTo>
                  <a:pt x="28872" y="36533"/>
                </a:lnTo>
                <a:cubicBezTo>
                  <a:pt x="28788" y="36638"/>
                  <a:pt x="28700" y="36761"/>
                  <a:pt x="28616" y="36872"/>
                </a:cubicBezTo>
                <a:lnTo>
                  <a:pt x="28405" y="34038"/>
                </a:lnTo>
                <a:lnTo>
                  <a:pt x="28622" y="34038"/>
                </a:lnTo>
                <a:lnTo>
                  <a:pt x="28283" y="29483"/>
                </a:lnTo>
                <a:lnTo>
                  <a:pt x="28477" y="29483"/>
                </a:lnTo>
                <a:lnTo>
                  <a:pt x="28038" y="23672"/>
                </a:lnTo>
                <a:lnTo>
                  <a:pt x="27605" y="29483"/>
                </a:lnTo>
                <a:lnTo>
                  <a:pt x="27811" y="29483"/>
                </a:lnTo>
                <a:lnTo>
                  <a:pt x="27461" y="34038"/>
                </a:lnTo>
                <a:lnTo>
                  <a:pt x="27672" y="34038"/>
                </a:lnTo>
                <a:lnTo>
                  <a:pt x="27327" y="38638"/>
                </a:lnTo>
                <a:cubicBezTo>
                  <a:pt x="27277" y="38716"/>
                  <a:pt x="27222" y="38783"/>
                  <a:pt x="27172" y="38861"/>
                </a:cubicBezTo>
                <a:lnTo>
                  <a:pt x="26750" y="33061"/>
                </a:lnTo>
                <a:lnTo>
                  <a:pt x="26394" y="37966"/>
                </a:lnTo>
                <a:lnTo>
                  <a:pt x="26105" y="32505"/>
                </a:lnTo>
                <a:lnTo>
                  <a:pt x="25944" y="35616"/>
                </a:lnTo>
                <a:lnTo>
                  <a:pt x="25661" y="31166"/>
                </a:lnTo>
                <a:lnTo>
                  <a:pt x="25427" y="34766"/>
                </a:lnTo>
                <a:lnTo>
                  <a:pt x="25266" y="32083"/>
                </a:lnTo>
                <a:lnTo>
                  <a:pt x="25516" y="32083"/>
                </a:lnTo>
                <a:lnTo>
                  <a:pt x="24955" y="22861"/>
                </a:lnTo>
                <a:lnTo>
                  <a:pt x="24394" y="32083"/>
                </a:lnTo>
                <a:lnTo>
                  <a:pt x="24655" y="32083"/>
                </a:lnTo>
                <a:lnTo>
                  <a:pt x="24211" y="39294"/>
                </a:lnTo>
                <a:lnTo>
                  <a:pt x="24483" y="39294"/>
                </a:lnTo>
                <a:lnTo>
                  <a:pt x="24266" y="42944"/>
                </a:lnTo>
                <a:cubicBezTo>
                  <a:pt x="24211" y="43016"/>
                  <a:pt x="24161" y="43083"/>
                  <a:pt x="24111" y="43155"/>
                </a:cubicBezTo>
                <a:lnTo>
                  <a:pt x="23938" y="40650"/>
                </a:lnTo>
                <a:lnTo>
                  <a:pt x="24211" y="40650"/>
                </a:lnTo>
                <a:lnTo>
                  <a:pt x="23777" y="34316"/>
                </a:lnTo>
                <a:lnTo>
                  <a:pt x="24027" y="34316"/>
                </a:lnTo>
                <a:lnTo>
                  <a:pt x="23466" y="26250"/>
                </a:lnTo>
                <a:lnTo>
                  <a:pt x="22900" y="34316"/>
                </a:lnTo>
                <a:lnTo>
                  <a:pt x="23166" y="34316"/>
                </a:lnTo>
                <a:lnTo>
                  <a:pt x="22716" y="40650"/>
                </a:lnTo>
                <a:lnTo>
                  <a:pt x="22994" y="40650"/>
                </a:lnTo>
                <a:lnTo>
                  <a:pt x="22694" y="44983"/>
                </a:lnTo>
                <a:cubicBezTo>
                  <a:pt x="22555" y="45144"/>
                  <a:pt x="22422" y="45294"/>
                  <a:pt x="22288" y="45450"/>
                </a:cubicBezTo>
                <a:lnTo>
                  <a:pt x="22005" y="40511"/>
                </a:lnTo>
                <a:lnTo>
                  <a:pt x="22277" y="40511"/>
                </a:lnTo>
                <a:lnTo>
                  <a:pt x="21844" y="32894"/>
                </a:lnTo>
                <a:lnTo>
                  <a:pt x="22094" y="32894"/>
                </a:lnTo>
                <a:lnTo>
                  <a:pt x="21533" y="23161"/>
                </a:lnTo>
                <a:lnTo>
                  <a:pt x="20966" y="32894"/>
                </a:lnTo>
                <a:lnTo>
                  <a:pt x="21233" y="32894"/>
                </a:lnTo>
                <a:lnTo>
                  <a:pt x="21022" y="36511"/>
                </a:lnTo>
                <a:lnTo>
                  <a:pt x="20622" y="31772"/>
                </a:lnTo>
                <a:lnTo>
                  <a:pt x="20061" y="38444"/>
                </a:lnTo>
                <a:lnTo>
                  <a:pt x="20322" y="38444"/>
                </a:lnTo>
                <a:lnTo>
                  <a:pt x="19872" y="43672"/>
                </a:lnTo>
                <a:lnTo>
                  <a:pt x="20150" y="43672"/>
                </a:lnTo>
                <a:lnTo>
                  <a:pt x="19800" y="47883"/>
                </a:lnTo>
                <a:cubicBezTo>
                  <a:pt x="19655" y="48000"/>
                  <a:pt x="19516" y="48100"/>
                  <a:pt x="19372" y="48205"/>
                </a:cubicBezTo>
                <a:lnTo>
                  <a:pt x="19250" y="46272"/>
                </a:lnTo>
                <a:lnTo>
                  <a:pt x="19527" y="46272"/>
                </a:lnTo>
                <a:lnTo>
                  <a:pt x="19088" y="39377"/>
                </a:lnTo>
                <a:lnTo>
                  <a:pt x="19344" y="39377"/>
                </a:lnTo>
                <a:lnTo>
                  <a:pt x="18777" y="30594"/>
                </a:lnTo>
                <a:lnTo>
                  <a:pt x="18216" y="39377"/>
                </a:lnTo>
                <a:lnTo>
                  <a:pt x="18483" y="39377"/>
                </a:lnTo>
                <a:lnTo>
                  <a:pt x="18033" y="46272"/>
                </a:lnTo>
                <a:lnTo>
                  <a:pt x="18311" y="46272"/>
                </a:lnTo>
                <a:lnTo>
                  <a:pt x="18133" y="49055"/>
                </a:lnTo>
                <a:cubicBezTo>
                  <a:pt x="18105" y="49072"/>
                  <a:pt x="18077" y="49083"/>
                  <a:pt x="18055" y="49100"/>
                </a:cubicBezTo>
                <a:lnTo>
                  <a:pt x="17883" y="47050"/>
                </a:lnTo>
                <a:lnTo>
                  <a:pt x="18094" y="47050"/>
                </a:lnTo>
                <a:lnTo>
                  <a:pt x="17755" y="42988"/>
                </a:lnTo>
                <a:lnTo>
                  <a:pt x="17955" y="42988"/>
                </a:lnTo>
                <a:lnTo>
                  <a:pt x="17516" y="37811"/>
                </a:lnTo>
                <a:lnTo>
                  <a:pt x="17077" y="42988"/>
                </a:lnTo>
                <a:lnTo>
                  <a:pt x="17283" y="42988"/>
                </a:lnTo>
                <a:lnTo>
                  <a:pt x="16933" y="47050"/>
                </a:lnTo>
                <a:lnTo>
                  <a:pt x="17150" y="47050"/>
                </a:lnTo>
                <a:lnTo>
                  <a:pt x="16927" y="49705"/>
                </a:lnTo>
                <a:cubicBezTo>
                  <a:pt x="16888" y="49722"/>
                  <a:pt x="16844" y="49738"/>
                  <a:pt x="16805" y="49755"/>
                </a:cubicBezTo>
                <a:lnTo>
                  <a:pt x="16744" y="49055"/>
                </a:lnTo>
                <a:lnTo>
                  <a:pt x="16833" y="49055"/>
                </a:lnTo>
                <a:lnTo>
                  <a:pt x="16694" y="47372"/>
                </a:lnTo>
                <a:lnTo>
                  <a:pt x="16777" y="47372"/>
                </a:lnTo>
                <a:lnTo>
                  <a:pt x="16594" y="45211"/>
                </a:lnTo>
                <a:lnTo>
                  <a:pt x="16416" y="47372"/>
                </a:lnTo>
                <a:lnTo>
                  <a:pt x="16500" y="47372"/>
                </a:lnTo>
                <a:lnTo>
                  <a:pt x="16355" y="49055"/>
                </a:lnTo>
                <a:lnTo>
                  <a:pt x="16444" y="49055"/>
                </a:lnTo>
                <a:lnTo>
                  <a:pt x="16372" y="49933"/>
                </a:lnTo>
                <a:cubicBezTo>
                  <a:pt x="16138" y="50022"/>
                  <a:pt x="15900" y="50133"/>
                  <a:pt x="15666" y="50200"/>
                </a:cubicBezTo>
                <a:lnTo>
                  <a:pt x="15433" y="47361"/>
                </a:lnTo>
                <a:lnTo>
                  <a:pt x="15644" y="47361"/>
                </a:lnTo>
                <a:lnTo>
                  <a:pt x="15305" y="43300"/>
                </a:lnTo>
                <a:lnTo>
                  <a:pt x="15500" y="43300"/>
                </a:lnTo>
                <a:lnTo>
                  <a:pt x="15066" y="38122"/>
                </a:lnTo>
                <a:lnTo>
                  <a:pt x="14627" y="43300"/>
                </a:lnTo>
                <a:lnTo>
                  <a:pt x="14833" y="43300"/>
                </a:lnTo>
                <a:lnTo>
                  <a:pt x="14488" y="47361"/>
                </a:lnTo>
                <a:lnTo>
                  <a:pt x="14700" y="47361"/>
                </a:lnTo>
                <a:lnTo>
                  <a:pt x="14438" y="50450"/>
                </a:lnTo>
                <a:cubicBezTo>
                  <a:pt x="14255" y="50477"/>
                  <a:pt x="14077" y="50488"/>
                  <a:pt x="13894" y="50505"/>
                </a:cubicBezTo>
                <a:lnTo>
                  <a:pt x="13516" y="46000"/>
                </a:lnTo>
                <a:lnTo>
                  <a:pt x="13794" y="46000"/>
                </a:lnTo>
                <a:lnTo>
                  <a:pt x="13355" y="40772"/>
                </a:lnTo>
                <a:lnTo>
                  <a:pt x="13611" y="40772"/>
                </a:lnTo>
                <a:lnTo>
                  <a:pt x="13044" y="34100"/>
                </a:lnTo>
                <a:lnTo>
                  <a:pt x="12483" y="40772"/>
                </a:lnTo>
                <a:lnTo>
                  <a:pt x="12750" y="40772"/>
                </a:lnTo>
                <a:lnTo>
                  <a:pt x="12300" y="46000"/>
                </a:lnTo>
                <a:lnTo>
                  <a:pt x="12577" y="46000"/>
                </a:lnTo>
                <a:lnTo>
                  <a:pt x="12205" y="50450"/>
                </a:lnTo>
                <a:cubicBezTo>
                  <a:pt x="11755" y="50394"/>
                  <a:pt x="11311" y="50305"/>
                  <a:pt x="10866" y="50172"/>
                </a:cubicBezTo>
                <a:lnTo>
                  <a:pt x="10700" y="48433"/>
                </a:lnTo>
                <a:lnTo>
                  <a:pt x="10811" y="48433"/>
                </a:lnTo>
                <a:lnTo>
                  <a:pt x="10638" y="46627"/>
                </a:lnTo>
                <a:lnTo>
                  <a:pt x="10738" y="46627"/>
                </a:lnTo>
                <a:lnTo>
                  <a:pt x="10522" y="44316"/>
                </a:lnTo>
                <a:lnTo>
                  <a:pt x="10300" y="46627"/>
                </a:lnTo>
                <a:lnTo>
                  <a:pt x="10405" y="46627"/>
                </a:lnTo>
                <a:lnTo>
                  <a:pt x="10227" y="48433"/>
                </a:lnTo>
                <a:lnTo>
                  <a:pt x="10338" y="48433"/>
                </a:lnTo>
                <a:lnTo>
                  <a:pt x="10194" y="49950"/>
                </a:lnTo>
                <a:cubicBezTo>
                  <a:pt x="10100" y="49916"/>
                  <a:pt x="10005" y="49888"/>
                  <a:pt x="9911" y="49850"/>
                </a:cubicBezTo>
                <a:lnTo>
                  <a:pt x="9377" y="43494"/>
                </a:lnTo>
                <a:lnTo>
                  <a:pt x="9727" y="43494"/>
                </a:lnTo>
                <a:lnTo>
                  <a:pt x="9172" y="36894"/>
                </a:lnTo>
                <a:lnTo>
                  <a:pt x="9494" y="36894"/>
                </a:lnTo>
                <a:lnTo>
                  <a:pt x="8783" y="28455"/>
                </a:lnTo>
                <a:lnTo>
                  <a:pt x="8072" y="36894"/>
                </a:lnTo>
                <a:lnTo>
                  <a:pt x="8405" y="36894"/>
                </a:lnTo>
                <a:lnTo>
                  <a:pt x="7838" y="43494"/>
                </a:lnTo>
                <a:lnTo>
                  <a:pt x="8188" y="43494"/>
                </a:lnTo>
                <a:lnTo>
                  <a:pt x="7755" y="48633"/>
                </a:lnTo>
                <a:cubicBezTo>
                  <a:pt x="7677" y="48577"/>
                  <a:pt x="7600" y="48522"/>
                  <a:pt x="7522" y="48466"/>
                </a:cubicBezTo>
                <a:lnTo>
                  <a:pt x="7327" y="45805"/>
                </a:lnTo>
                <a:lnTo>
                  <a:pt x="7477" y="45805"/>
                </a:lnTo>
                <a:lnTo>
                  <a:pt x="7144" y="41188"/>
                </a:lnTo>
                <a:lnTo>
                  <a:pt x="6816" y="45805"/>
                </a:lnTo>
                <a:lnTo>
                  <a:pt x="6966" y="45805"/>
                </a:lnTo>
                <a:lnTo>
                  <a:pt x="6816" y="47933"/>
                </a:lnTo>
                <a:cubicBezTo>
                  <a:pt x="6677" y="47822"/>
                  <a:pt x="6538" y="47700"/>
                  <a:pt x="6400" y="47583"/>
                </a:cubicBezTo>
                <a:lnTo>
                  <a:pt x="5855" y="41094"/>
                </a:lnTo>
                <a:lnTo>
                  <a:pt x="6183" y="41094"/>
                </a:lnTo>
                <a:lnTo>
                  <a:pt x="5455" y="32405"/>
                </a:lnTo>
                <a:lnTo>
                  <a:pt x="4722" y="41094"/>
                </a:lnTo>
                <a:lnTo>
                  <a:pt x="5066" y="41094"/>
                </a:lnTo>
                <a:lnTo>
                  <a:pt x="4655" y="45888"/>
                </a:lnTo>
                <a:cubicBezTo>
                  <a:pt x="4361" y="45566"/>
                  <a:pt x="4066" y="45233"/>
                  <a:pt x="3772" y="44877"/>
                </a:cubicBezTo>
                <a:lnTo>
                  <a:pt x="3672" y="43672"/>
                </a:lnTo>
                <a:lnTo>
                  <a:pt x="4077" y="43672"/>
                </a:lnTo>
                <a:lnTo>
                  <a:pt x="3183" y="33061"/>
                </a:lnTo>
                <a:lnTo>
                  <a:pt x="2344" y="43016"/>
                </a:lnTo>
                <a:cubicBezTo>
                  <a:pt x="1566" y="41933"/>
                  <a:pt x="788" y="40766"/>
                  <a:pt x="16" y="39444"/>
                </a:cubicBezTo>
                <a:lnTo>
                  <a:pt x="0" y="119927"/>
                </a:lnTo>
                <a:lnTo>
                  <a:pt x="60066" y="120000"/>
                </a:lnTo>
                <a:lnTo>
                  <a:pt x="60066" y="119927"/>
                </a:lnTo>
                <a:lnTo>
                  <a:pt x="119911" y="120000"/>
                </a:lnTo>
                <a:lnTo>
                  <a:pt x="120000" y="31633"/>
                </a:lnTo>
                <a:cubicBezTo>
                  <a:pt x="119205" y="33711"/>
                  <a:pt x="118383" y="35366"/>
                  <a:pt x="117538" y="36644"/>
                </a:cubicBezTo>
                <a:lnTo>
                  <a:pt x="117394" y="34911"/>
                </a:lnTo>
                <a:lnTo>
                  <a:pt x="117583" y="34911"/>
                </a:lnTo>
                <a:lnTo>
                  <a:pt x="117283" y="31294"/>
                </a:lnTo>
                <a:lnTo>
                  <a:pt x="117455" y="31294"/>
                </a:lnTo>
                <a:lnTo>
                  <a:pt x="117066" y="26677"/>
                </a:lnTo>
                <a:lnTo>
                  <a:pt x="116677" y="31294"/>
                </a:lnTo>
                <a:lnTo>
                  <a:pt x="116861" y="31294"/>
                </a:lnTo>
                <a:lnTo>
                  <a:pt x="116550" y="34911"/>
                </a:lnTo>
                <a:lnTo>
                  <a:pt x="116744" y="34911"/>
                </a:lnTo>
                <a:lnTo>
                  <a:pt x="116483" y="38038"/>
                </a:lnTo>
                <a:cubicBezTo>
                  <a:pt x="116205" y="38338"/>
                  <a:pt x="115933" y="38600"/>
                  <a:pt x="115655" y="38816"/>
                </a:cubicBezTo>
                <a:lnTo>
                  <a:pt x="115577" y="37600"/>
                </a:lnTo>
                <a:lnTo>
                  <a:pt x="115900" y="37600"/>
                </a:lnTo>
                <a:lnTo>
                  <a:pt x="115388" y="29377"/>
                </a:lnTo>
                <a:lnTo>
                  <a:pt x="115683" y="29377"/>
                </a:lnTo>
                <a:lnTo>
                  <a:pt x="115027" y="18877"/>
                </a:lnTo>
                <a:lnTo>
                  <a:pt x="114366" y="29377"/>
                </a:lnTo>
                <a:lnTo>
                  <a:pt x="114677" y="29377"/>
                </a:lnTo>
                <a:lnTo>
                  <a:pt x="114150" y="37600"/>
                </a:lnTo>
                <a:lnTo>
                  <a:pt x="114472" y="37600"/>
                </a:lnTo>
                <a:lnTo>
                  <a:pt x="114355" y="39494"/>
                </a:lnTo>
                <a:cubicBezTo>
                  <a:pt x="114272" y="39516"/>
                  <a:pt x="114194" y="39550"/>
                  <a:pt x="114116" y="39566"/>
                </a:cubicBezTo>
                <a:lnTo>
                  <a:pt x="113744" y="33766"/>
                </a:lnTo>
                <a:lnTo>
                  <a:pt x="113961" y="33766"/>
                </a:lnTo>
                <a:lnTo>
                  <a:pt x="113472" y="26283"/>
                </a:lnTo>
                <a:lnTo>
                  <a:pt x="112994" y="33766"/>
                </a:lnTo>
                <a:lnTo>
                  <a:pt x="113216" y="33766"/>
                </a:lnTo>
                <a:lnTo>
                  <a:pt x="113022" y="36788"/>
                </a:lnTo>
                <a:lnTo>
                  <a:pt x="112588" y="30961"/>
                </a:lnTo>
                <a:lnTo>
                  <a:pt x="112238" y="35700"/>
                </a:lnTo>
                <a:lnTo>
                  <a:pt x="111905" y="31500"/>
                </a:lnTo>
                <a:lnTo>
                  <a:pt x="112266" y="31500"/>
                </a:lnTo>
                <a:lnTo>
                  <a:pt x="111461" y="21344"/>
                </a:lnTo>
                <a:lnTo>
                  <a:pt x="110650" y="31500"/>
                </a:lnTo>
                <a:lnTo>
                  <a:pt x="111033" y="31500"/>
                </a:lnTo>
                <a:lnTo>
                  <a:pt x="110700" y="35572"/>
                </a:lnTo>
                <a:lnTo>
                  <a:pt x="110250" y="30616"/>
                </a:lnTo>
                <a:lnTo>
                  <a:pt x="110122" y="32000"/>
                </a:lnTo>
                <a:lnTo>
                  <a:pt x="109611" y="24388"/>
                </a:lnTo>
                <a:lnTo>
                  <a:pt x="110044" y="24388"/>
                </a:lnTo>
                <a:lnTo>
                  <a:pt x="109077" y="10105"/>
                </a:lnTo>
                <a:lnTo>
                  <a:pt x="108111" y="24388"/>
                </a:lnTo>
                <a:lnTo>
                  <a:pt x="108566" y="24388"/>
                </a:lnTo>
                <a:lnTo>
                  <a:pt x="107833" y="34994"/>
                </a:lnTo>
                <a:cubicBezTo>
                  <a:pt x="107766" y="34894"/>
                  <a:pt x="107700" y="34794"/>
                  <a:pt x="107627" y="34688"/>
                </a:cubicBezTo>
                <a:lnTo>
                  <a:pt x="107127" y="29194"/>
                </a:lnTo>
                <a:lnTo>
                  <a:pt x="106800" y="32738"/>
                </a:lnTo>
                <a:lnTo>
                  <a:pt x="106600" y="30522"/>
                </a:lnTo>
                <a:lnTo>
                  <a:pt x="106855" y="30522"/>
                </a:lnTo>
                <a:lnTo>
                  <a:pt x="106294" y="24366"/>
                </a:lnTo>
                <a:lnTo>
                  <a:pt x="105727" y="30522"/>
                </a:lnTo>
                <a:lnTo>
                  <a:pt x="105994" y="30522"/>
                </a:lnTo>
                <a:lnTo>
                  <a:pt x="105861" y="31905"/>
                </a:lnTo>
                <a:cubicBezTo>
                  <a:pt x="105411" y="31161"/>
                  <a:pt x="104961" y="30444"/>
                  <a:pt x="104511" y="29677"/>
                </a:cubicBezTo>
                <a:lnTo>
                  <a:pt x="104494" y="29411"/>
                </a:lnTo>
                <a:lnTo>
                  <a:pt x="104805" y="29411"/>
                </a:lnTo>
                <a:lnTo>
                  <a:pt x="104311" y="20966"/>
                </a:lnTo>
                <a:lnTo>
                  <a:pt x="104594" y="20966"/>
                </a:lnTo>
                <a:lnTo>
                  <a:pt x="103961" y="10200"/>
                </a:lnTo>
                <a:lnTo>
                  <a:pt x="103322" y="20966"/>
                </a:lnTo>
                <a:lnTo>
                  <a:pt x="103622" y="20966"/>
                </a:lnTo>
                <a:lnTo>
                  <a:pt x="103261" y="26988"/>
                </a:lnTo>
                <a:lnTo>
                  <a:pt x="103111" y="25177"/>
                </a:lnTo>
                <a:lnTo>
                  <a:pt x="103327" y="25177"/>
                </a:lnTo>
                <a:lnTo>
                  <a:pt x="102844" y="19427"/>
                </a:lnTo>
                <a:lnTo>
                  <a:pt x="102361" y="25177"/>
                </a:lnTo>
                <a:lnTo>
                  <a:pt x="102588" y="25177"/>
                </a:lnTo>
                <a:lnTo>
                  <a:pt x="102488" y="26344"/>
                </a:lnTo>
                <a:cubicBezTo>
                  <a:pt x="102155" y="25811"/>
                  <a:pt x="101827" y="25311"/>
                  <a:pt x="101500" y="24816"/>
                </a:cubicBezTo>
                <a:lnTo>
                  <a:pt x="101422" y="23933"/>
                </a:lnTo>
                <a:lnTo>
                  <a:pt x="101572" y="23933"/>
                </a:lnTo>
                <a:lnTo>
                  <a:pt x="101244" y="19983"/>
                </a:lnTo>
                <a:lnTo>
                  <a:pt x="100911" y="23911"/>
                </a:lnTo>
                <a:cubicBezTo>
                  <a:pt x="100750" y="23683"/>
                  <a:pt x="100594" y="23450"/>
                  <a:pt x="100433" y="23233"/>
                </a:cubicBezTo>
                <a:lnTo>
                  <a:pt x="100227" y="20811"/>
                </a:lnTo>
                <a:lnTo>
                  <a:pt x="100427" y="20811"/>
                </a:lnTo>
                <a:lnTo>
                  <a:pt x="99988" y="15627"/>
                </a:lnTo>
                <a:lnTo>
                  <a:pt x="99550" y="20811"/>
                </a:lnTo>
                <a:lnTo>
                  <a:pt x="99755" y="20811"/>
                </a:lnTo>
                <a:lnTo>
                  <a:pt x="99638" y="22194"/>
                </a:lnTo>
                <a:cubicBezTo>
                  <a:pt x="99172" y="21633"/>
                  <a:pt x="98705" y="21150"/>
                  <a:pt x="98233" y="20727"/>
                </a:cubicBezTo>
                <a:lnTo>
                  <a:pt x="98200" y="20305"/>
                </a:lnTo>
                <a:lnTo>
                  <a:pt x="98333" y="20305"/>
                </a:lnTo>
                <a:lnTo>
                  <a:pt x="98033" y="16755"/>
                </a:lnTo>
                <a:lnTo>
                  <a:pt x="97822" y="19261"/>
                </a:lnTo>
                <a:lnTo>
                  <a:pt x="97477" y="15094"/>
                </a:lnTo>
                <a:lnTo>
                  <a:pt x="97694" y="15094"/>
                </a:lnTo>
                <a:lnTo>
                  <a:pt x="97211" y="9344"/>
                </a:lnTo>
                <a:lnTo>
                  <a:pt x="96777" y="14494"/>
                </a:lnTo>
                <a:lnTo>
                  <a:pt x="96627" y="12650"/>
                </a:lnTo>
                <a:lnTo>
                  <a:pt x="96844" y="12650"/>
                </a:lnTo>
                <a:lnTo>
                  <a:pt x="96361" y="6905"/>
                </a:lnTo>
                <a:lnTo>
                  <a:pt x="95872" y="12650"/>
                </a:lnTo>
                <a:lnTo>
                  <a:pt x="96100" y="12650"/>
                </a:lnTo>
                <a:lnTo>
                  <a:pt x="95755" y="16666"/>
                </a:lnTo>
                <a:lnTo>
                  <a:pt x="95388" y="10855"/>
                </a:lnTo>
                <a:lnTo>
                  <a:pt x="95600" y="10855"/>
                </a:lnTo>
                <a:lnTo>
                  <a:pt x="95122" y="3366"/>
                </a:lnTo>
                <a:lnTo>
                  <a:pt x="94633" y="10855"/>
                </a:lnTo>
                <a:lnTo>
                  <a:pt x="94861" y="10855"/>
                </a:lnTo>
                <a:lnTo>
                  <a:pt x="94477" y="16716"/>
                </a:lnTo>
                <a:lnTo>
                  <a:pt x="94711" y="16716"/>
                </a:lnTo>
                <a:lnTo>
                  <a:pt x="94544" y="19316"/>
                </a:lnTo>
                <a:cubicBezTo>
                  <a:pt x="93555" y="19450"/>
                  <a:pt x="92572" y="19955"/>
                  <a:pt x="91588" y="20711"/>
                </a:cubicBezTo>
                <a:lnTo>
                  <a:pt x="91327" y="16433"/>
                </a:lnTo>
                <a:lnTo>
                  <a:pt x="91605" y="16433"/>
                </a:lnTo>
                <a:lnTo>
                  <a:pt x="91166" y="9211"/>
                </a:lnTo>
                <a:lnTo>
                  <a:pt x="91422" y="9211"/>
                </a:lnTo>
                <a:lnTo>
                  <a:pt x="90855" y="0"/>
                </a:lnTo>
                <a:close/>
                <a:moveTo>
                  <a:pt x="96827" y="15094"/>
                </a:moveTo>
                <a:lnTo>
                  <a:pt x="96955" y="15094"/>
                </a:lnTo>
                <a:lnTo>
                  <a:pt x="96894" y="15844"/>
                </a:lnTo>
                <a:lnTo>
                  <a:pt x="96827" y="15094"/>
                </a:lnTo>
                <a:close/>
                <a:moveTo>
                  <a:pt x="90305" y="16433"/>
                </a:moveTo>
                <a:lnTo>
                  <a:pt x="90383" y="16433"/>
                </a:lnTo>
                <a:lnTo>
                  <a:pt x="90355" y="16966"/>
                </a:lnTo>
                <a:lnTo>
                  <a:pt x="90305" y="16433"/>
                </a:lnTo>
                <a:close/>
                <a:moveTo>
                  <a:pt x="95522" y="16716"/>
                </a:moveTo>
                <a:lnTo>
                  <a:pt x="95755" y="16716"/>
                </a:lnTo>
                <a:lnTo>
                  <a:pt x="95716" y="17161"/>
                </a:lnTo>
                <a:lnTo>
                  <a:pt x="95950" y="17161"/>
                </a:lnTo>
                <a:lnTo>
                  <a:pt x="95766" y="19377"/>
                </a:lnTo>
                <a:cubicBezTo>
                  <a:pt x="95744" y="19372"/>
                  <a:pt x="95716" y="19372"/>
                  <a:pt x="95694" y="19366"/>
                </a:cubicBezTo>
                <a:lnTo>
                  <a:pt x="95522" y="16716"/>
                </a:lnTo>
                <a:close/>
                <a:moveTo>
                  <a:pt x="96766" y="17161"/>
                </a:moveTo>
                <a:lnTo>
                  <a:pt x="96777" y="17161"/>
                </a:lnTo>
                <a:lnTo>
                  <a:pt x="96772" y="17244"/>
                </a:lnTo>
                <a:lnTo>
                  <a:pt x="96766" y="17161"/>
                </a:lnTo>
                <a:close/>
                <a:moveTo>
                  <a:pt x="97616" y="19605"/>
                </a:moveTo>
                <a:lnTo>
                  <a:pt x="97794" y="19605"/>
                </a:lnTo>
                <a:lnTo>
                  <a:pt x="97738" y="20305"/>
                </a:lnTo>
                <a:lnTo>
                  <a:pt x="97877" y="20305"/>
                </a:lnTo>
                <a:lnTo>
                  <a:pt x="97866" y="20427"/>
                </a:lnTo>
                <a:cubicBezTo>
                  <a:pt x="97805" y="20377"/>
                  <a:pt x="97738" y="20322"/>
                  <a:pt x="97672" y="20272"/>
                </a:cubicBezTo>
                <a:lnTo>
                  <a:pt x="97616" y="19605"/>
                </a:lnTo>
                <a:close/>
                <a:moveTo>
                  <a:pt x="100922" y="23933"/>
                </a:moveTo>
                <a:lnTo>
                  <a:pt x="101066" y="23933"/>
                </a:lnTo>
                <a:lnTo>
                  <a:pt x="101050" y="24127"/>
                </a:lnTo>
                <a:cubicBezTo>
                  <a:pt x="101005" y="24066"/>
                  <a:pt x="100966" y="23994"/>
                  <a:pt x="100922" y="23933"/>
                </a:cubicBezTo>
                <a:close/>
                <a:moveTo>
                  <a:pt x="79344" y="25977"/>
                </a:moveTo>
                <a:lnTo>
                  <a:pt x="79422" y="25977"/>
                </a:lnTo>
                <a:lnTo>
                  <a:pt x="79394" y="26538"/>
                </a:lnTo>
                <a:lnTo>
                  <a:pt x="79344" y="25977"/>
                </a:lnTo>
                <a:close/>
                <a:moveTo>
                  <a:pt x="38466" y="26688"/>
                </a:moveTo>
                <a:lnTo>
                  <a:pt x="38594" y="26688"/>
                </a:lnTo>
                <a:lnTo>
                  <a:pt x="38527" y="27433"/>
                </a:lnTo>
                <a:lnTo>
                  <a:pt x="38466" y="26688"/>
                </a:lnTo>
                <a:close/>
                <a:moveTo>
                  <a:pt x="38400" y="28755"/>
                </a:moveTo>
                <a:lnTo>
                  <a:pt x="38416" y="28755"/>
                </a:lnTo>
                <a:lnTo>
                  <a:pt x="38411" y="28838"/>
                </a:lnTo>
                <a:lnTo>
                  <a:pt x="38400" y="28755"/>
                </a:lnTo>
                <a:close/>
                <a:moveTo>
                  <a:pt x="39255" y="31200"/>
                </a:moveTo>
                <a:lnTo>
                  <a:pt x="39372" y="31200"/>
                </a:lnTo>
                <a:lnTo>
                  <a:pt x="39311" y="31872"/>
                </a:lnTo>
                <a:lnTo>
                  <a:pt x="39255" y="31200"/>
                </a:lnTo>
                <a:close/>
                <a:moveTo>
                  <a:pt x="39344" y="32277"/>
                </a:moveTo>
                <a:lnTo>
                  <a:pt x="39422" y="32277"/>
                </a:lnTo>
                <a:lnTo>
                  <a:pt x="39416" y="32350"/>
                </a:lnTo>
                <a:cubicBezTo>
                  <a:pt x="39394" y="32338"/>
                  <a:pt x="39372" y="32322"/>
                  <a:pt x="39350" y="32311"/>
                </a:cubicBezTo>
                <a:lnTo>
                  <a:pt x="39344" y="32277"/>
                </a:lnTo>
                <a:close/>
                <a:moveTo>
                  <a:pt x="56888" y="33277"/>
                </a:moveTo>
                <a:lnTo>
                  <a:pt x="57355" y="33277"/>
                </a:lnTo>
                <a:lnTo>
                  <a:pt x="56966" y="37850"/>
                </a:lnTo>
                <a:lnTo>
                  <a:pt x="56838" y="35905"/>
                </a:lnTo>
                <a:lnTo>
                  <a:pt x="57061" y="35905"/>
                </a:lnTo>
                <a:lnTo>
                  <a:pt x="56888" y="33277"/>
                </a:lnTo>
                <a:close/>
                <a:moveTo>
                  <a:pt x="42483" y="34805"/>
                </a:moveTo>
                <a:lnTo>
                  <a:pt x="42600" y="34805"/>
                </a:lnTo>
                <a:lnTo>
                  <a:pt x="42588" y="34927"/>
                </a:lnTo>
                <a:cubicBezTo>
                  <a:pt x="42555" y="34888"/>
                  <a:pt x="42516" y="34844"/>
                  <a:pt x="42483" y="34805"/>
                </a:cubicBezTo>
                <a:close/>
                <a:moveTo>
                  <a:pt x="48400" y="34961"/>
                </a:moveTo>
                <a:lnTo>
                  <a:pt x="48466" y="34961"/>
                </a:lnTo>
                <a:lnTo>
                  <a:pt x="48433" y="35305"/>
                </a:lnTo>
                <a:lnTo>
                  <a:pt x="48400" y="34961"/>
                </a:lnTo>
                <a:close/>
                <a:moveTo>
                  <a:pt x="108250" y="35583"/>
                </a:moveTo>
                <a:lnTo>
                  <a:pt x="108266" y="35583"/>
                </a:lnTo>
                <a:lnTo>
                  <a:pt x="108266" y="35605"/>
                </a:lnTo>
                <a:cubicBezTo>
                  <a:pt x="108261" y="35600"/>
                  <a:pt x="108255" y="35594"/>
                  <a:pt x="108250" y="35583"/>
                </a:cubicBezTo>
                <a:close/>
                <a:moveTo>
                  <a:pt x="25844" y="36355"/>
                </a:moveTo>
                <a:lnTo>
                  <a:pt x="25905" y="36355"/>
                </a:lnTo>
                <a:lnTo>
                  <a:pt x="25877" y="36905"/>
                </a:lnTo>
                <a:lnTo>
                  <a:pt x="25844" y="36355"/>
                </a:lnTo>
                <a:close/>
                <a:moveTo>
                  <a:pt x="52194" y="36377"/>
                </a:moveTo>
                <a:lnTo>
                  <a:pt x="52238" y="36377"/>
                </a:lnTo>
                <a:lnTo>
                  <a:pt x="52222" y="36633"/>
                </a:lnTo>
                <a:lnTo>
                  <a:pt x="52194" y="36377"/>
                </a:lnTo>
                <a:close/>
                <a:moveTo>
                  <a:pt x="53966" y="36466"/>
                </a:moveTo>
                <a:lnTo>
                  <a:pt x="53994" y="36466"/>
                </a:lnTo>
                <a:lnTo>
                  <a:pt x="53983" y="36644"/>
                </a:lnTo>
                <a:lnTo>
                  <a:pt x="53966" y="36466"/>
                </a:lnTo>
                <a:close/>
                <a:moveTo>
                  <a:pt x="75138" y="36572"/>
                </a:moveTo>
                <a:lnTo>
                  <a:pt x="75150" y="36572"/>
                </a:lnTo>
                <a:cubicBezTo>
                  <a:pt x="75144" y="36577"/>
                  <a:pt x="75138" y="36577"/>
                  <a:pt x="75138" y="36583"/>
                </a:cubicBezTo>
                <a:lnTo>
                  <a:pt x="75138" y="36572"/>
                </a:lnTo>
                <a:close/>
                <a:moveTo>
                  <a:pt x="110561" y="36772"/>
                </a:moveTo>
                <a:lnTo>
                  <a:pt x="110605" y="36772"/>
                </a:lnTo>
                <a:lnTo>
                  <a:pt x="110583" y="37038"/>
                </a:lnTo>
                <a:lnTo>
                  <a:pt x="110561" y="36772"/>
                </a:lnTo>
                <a:close/>
                <a:moveTo>
                  <a:pt x="112327" y="36855"/>
                </a:moveTo>
                <a:lnTo>
                  <a:pt x="112355" y="36855"/>
                </a:lnTo>
                <a:lnTo>
                  <a:pt x="112344" y="37027"/>
                </a:lnTo>
                <a:lnTo>
                  <a:pt x="112327" y="36855"/>
                </a:lnTo>
                <a:close/>
                <a:moveTo>
                  <a:pt x="112827" y="36855"/>
                </a:moveTo>
                <a:lnTo>
                  <a:pt x="113016" y="36855"/>
                </a:lnTo>
                <a:lnTo>
                  <a:pt x="112927" y="38194"/>
                </a:lnTo>
                <a:lnTo>
                  <a:pt x="112827" y="36855"/>
                </a:lnTo>
                <a:close/>
                <a:moveTo>
                  <a:pt x="26294" y="38911"/>
                </a:moveTo>
                <a:lnTo>
                  <a:pt x="26327" y="38911"/>
                </a:lnTo>
                <a:lnTo>
                  <a:pt x="26316" y="39055"/>
                </a:lnTo>
                <a:lnTo>
                  <a:pt x="26522" y="39055"/>
                </a:lnTo>
                <a:lnTo>
                  <a:pt x="26461" y="39866"/>
                </a:lnTo>
                <a:cubicBezTo>
                  <a:pt x="26422" y="39922"/>
                  <a:pt x="26388" y="39972"/>
                  <a:pt x="26350" y="40022"/>
                </a:cubicBezTo>
                <a:lnTo>
                  <a:pt x="26294" y="38911"/>
                </a:lnTo>
                <a:close/>
                <a:moveTo>
                  <a:pt x="26988" y="39055"/>
                </a:moveTo>
                <a:lnTo>
                  <a:pt x="27033" y="39055"/>
                </a:lnTo>
                <a:cubicBezTo>
                  <a:pt x="27022" y="39077"/>
                  <a:pt x="27005" y="39094"/>
                  <a:pt x="26994" y="39111"/>
                </a:cubicBezTo>
                <a:lnTo>
                  <a:pt x="26988" y="39055"/>
                </a:lnTo>
                <a:close/>
                <a:moveTo>
                  <a:pt x="53777" y="39077"/>
                </a:moveTo>
                <a:lnTo>
                  <a:pt x="53800" y="39077"/>
                </a:lnTo>
                <a:lnTo>
                  <a:pt x="53788" y="39222"/>
                </a:lnTo>
                <a:lnTo>
                  <a:pt x="53777" y="39077"/>
                </a:lnTo>
                <a:close/>
              </a:path>
            </a:pathLst>
          </a:custGeom>
          <a:solidFill>
            <a:srgbClr val="0F3666"/>
          </a:solid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54" name="Shape 154"/>
          <p:cNvSpPr/>
          <p:nvPr/>
        </p:nvSpPr>
        <p:spPr>
          <a:xfrm>
            <a:off x="-6379442" y="-71684"/>
            <a:ext cx="6381299" cy="78477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5" name="Shape 155"/>
          <p:cNvSpPr/>
          <p:nvPr/>
        </p:nvSpPr>
        <p:spPr>
          <a:xfrm>
            <a:off x="12193336" y="-71684"/>
            <a:ext cx="6381299" cy="8033999"/>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6" name="Shape 156"/>
          <p:cNvSpPr/>
          <p:nvPr/>
        </p:nvSpPr>
        <p:spPr>
          <a:xfrm>
            <a:off x="-2013764" y="6858000"/>
            <a:ext cx="17501699" cy="984899"/>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7" name="Shape 157"/>
          <p:cNvSpPr/>
          <p:nvPr/>
        </p:nvSpPr>
        <p:spPr>
          <a:xfrm>
            <a:off x="-82696" y="4585485"/>
            <a:ext cx="12310199" cy="4313699"/>
          </a:xfrm>
          <a:custGeom>
            <a:pathLst>
              <a:path extrusionOk="0" h="120000" w="120000">
                <a:moveTo>
                  <a:pt x="38" y="13188"/>
                </a:moveTo>
                <a:cubicBezTo>
                  <a:pt x="6150" y="17527"/>
                  <a:pt x="12444" y="19433"/>
                  <a:pt x="18738" y="18850"/>
                </a:cubicBezTo>
                <a:cubicBezTo>
                  <a:pt x="25272" y="18250"/>
                  <a:pt x="31727" y="14972"/>
                  <a:pt x="38194" y="12188"/>
                </a:cubicBezTo>
                <a:cubicBezTo>
                  <a:pt x="49322" y="7411"/>
                  <a:pt x="60550" y="4088"/>
                  <a:pt x="71800" y="5305"/>
                </a:cubicBezTo>
                <a:cubicBezTo>
                  <a:pt x="81383" y="6344"/>
                  <a:pt x="90927" y="10677"/>
                  <a:pt x="100516" y="9655"/>
                </a:cubicBezTo>
                <a:cubicBezTo>
                  <a:pt x="107133" y="8950"/>
                  <a:pt x="113688" y="5705"/>
                  <a:pt x="120000" y="0"/>
                </a:cubicBezTo>
                <a:lnTo>
                  <a:pt x="119822" y="120000"/>
                </a:lnTo>
                <a:lnTo>
                  <a:pt x="0" y="119933"/>
                </a:lnTo>
                <a:lnTo>
                  <a:pt x="38" y="13188"/>
                </a:lnTo>
                <a:close/>
              </a:path>
            </a:pathLst>
          </a:custGeom>
          <a:solidFill>
            <a:srgbClr val="1D8045"/>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Calibri"/>
                <a:ea typeface="Calibri"/>
                <a:cs typeface="Calibri"/>
                <a:sym typeface="Calibri"/>
              </a:rPr>
              <a:t>`</a:t>
            </a:r>
          </a:p>
        </p:txBody>
      </p:sp>
      <p:pic>
        <p:nvPicPr>
          <p:cNvPr id="158" name="Shape 158"/>
          <p:cNvPicPr preferRelativeResize="0"/>
          <p:nvPr/>
        </p:nvPicPr>
        <p:blipFill rotWithShape="1">
          <a:blip r:embed="rId2">
            <a:alphaModFix/>
          </a:blip>
          <a:srcRect b="0" l="0" r="0" t="0"/>
          <a:stretch/>
        </p:blipFill>
        <p:spPr>
          <a:xfrm>
            <a:off x="-12631382" y="8390185"/>
            <a:ext cx="41048998" cy="3547500"/>
          </a:xfrm>
          <a:prstGeom prst="rect">
            <a:avLst/>
          </a:prstGeom>
          <a:noFill/>
          <a:ln>
            <a:noFill/>
          </a:ln>
        </p:spPr>
      </p:pic>
      <p:sp>
        <p:nvSpPr>
          <p:cNvPr id="159" name="Shape 159"/>
          <p:cNvSpPr/>
          <p:nvPr/>
        </p:nvSpPr>
        <p:spPr>
          <a:xfrm>
            <a:off x="12193336" y="-71684"/>
            <a:ext cx="6381299" cy="8033999"/>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60" name="Shape 160"/>
          <p:cNvSpPr/>
          <p:nvPr/>
        </p:nvSpPr>
        <p:spPr>
          <a:xfrm>
            <a:off x="-6385792" y="-71684"/>
            <a:ext cx="6381299" cy="78477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61" name="Shape 161"/>
          <p:cNvSpPr txBox="1"/>
          <p:nvPr>
            <p:ph idx="12" type="sldNum"/>
          </p:nvPr>
        </p:nvSpPr>
        <p:spPr>
          <a:xfrm>
            <a:off x="5966351" y="6509742"/>
            <a:ext cx="247200" cy="255599"/>
          </a:xfrm>
          <a:prstGeom prst="rect">
            <a:avLst/>
          </a:prstGeom>
          <a:noFill/>
          <a:ln>
            <a:noFill/>
          </a:ln>
        </p:spPr>
        <p:txBody>
          <a:bodyPr anchorCtr="0" anchor="t" bIns="35700" lIns="35700" rIns="35700" tIns="3570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A">
    <p:bg>
      <p:bgPr>
        <a:gradFill>
          <a:gsLst>
            <a:gs pos="0">
              <a:srgbClr val="118ED9"/>
            </a:gs>
            <a:gs pos="78899">
              <a:srgbClr val="4CC0D9"/>
            </a:gs>
            <a:gs pos="100000">
              <a:srgbClr val="68E2B3"/>
            </a:gs>
          </a:gsLst>
          <a:lin ang="5400012" scaled="0"/>
        </a:gradFill>
      </p:bgPr>
    </p:bg>
    <p:spTree>
      <p:nvGrpSpPr>
        <p:cNvPr id="1029" name="Shape 1029"/>
        <p:cNvGrpSpPr/>
        <p:nvPr/>
      </p:nvGrpSpPr>
      <p:grpSpPr>
        <a:xfrm>
          <a:off x="0" y="0"/>
          <a:ext cx="0" cy="0"/>
          <a:chOff x="0" y="0"/>
          <a:chExt cx="0" cy="0"/>
        </a:xfrm>
      </p:grpSpPr>
      <p:pic>
        <p:nvPicPr>
          <p:cNvPr id="1030" name="Shape 1030"/>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
        <p:nvSpPr>
          <p:cNvPr id="1031" name="Shape 1031"/>
          <p:cNvSpPr txBox="1"/>
          <p:nvPr>
            <p:ph type="ctrTitle"/>
          </p:nvPr>
        </p:nvSpPr>
        <p:spPr>
          <a:xfrm>
            <a:off x="545570" y="342067"/>
            <a:ext cx="11097684" cy="4169989"/>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chemeClr val="lt1"/>
              </a:buClr>
              <a:buFont typeface="Arial"/>
              <a:buNone/>
              <a:defRPr b="0" i="0" sz="48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32" name="Shape 1032"/>
          <p:cNvSpPr txBox="1"/>
          <p:nvPr>
            <p:ph idx="1" type="body"/>
          </p:nvPr>
        </p:nvSpPr>
        <p:spPr>
          <a:xfrm>
            <a:off x="777239" y="4708957"/>
            <a:ext cx="10845695" cy="68155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B">
    <p:bg>
      <p:bgPr>
        <a:solidFill>
          <a:schemeClr val="lt1"/>
        </a:solidFill>
      </p:bgPr>
    </p:bg>
    <p:spTree>
      <p:nvGrpSpPr>
        <p:cNvPr id="1033" name="Shape 1033"/>
        <p:cNvGrpSpPr/>
        <p:nvPr/>
      </p:nvGrpSpPr>
      <p:grpSpPr>
        <a:xfrm>
          <a:off x="0" y="0"/>
          <a:ext cx="0" cy="0"/>
          <a:chOff x="0" y="0"/>
          <a:chExt cx="0" cy="0"/>
        </a:xfrm>
      </p:grpSpPr>
      <p:sp>
        <p:nvSpPr>
          <p:cNvPr id="1034" name="Shape 1034"/>
          <p:cNvSpPr/>
          <p:nvPr/>
        </p:nvSpPr>
        <p:spPr>
          <a:xfrm>
            <a:off x="457135" y="456306"/>
            <a:ext cx="11274551" cy="5943599"/>
          </a:xfrm>
          <a:prstGeom prst="rect">
            <a:avLst/>
          </a:prstGeom>
          <a:gradFill>
            <a:gsLst>
              <a:gs pos="0">
                <a:srgbClr val="E2E8EF">
                  <a:alpha val="0"/>
                </a:srgbClr>
              </a:gs>
              <a:gs pos="64000">
                <a:srgbClr val="E2E8EF">
                  <a:alpha val="49803"/>
                </a:srgbClr>
              </a:gs>
              <a:gs pos="100000">
                <a:srgbClr val="E2E8EF">
                  <a:alpha val="89803"/>
                </a:srgbClr>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35" name="Shape 1035"/>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36" name="Shape 1036"/>
          <p:cNvPicPr preferRelativeResize="0"/>
          <p:nvPr/>
        </p:nvPicPr>
        <p:blipFill rotWithShape="1">
          <a:blip r:embed="rId2">
            <a:alphaModFix amt="62000"/>
          </a:blip>
          <a:srcRect b="0" l="0" r="0" t="0"/>
          <a:stretch/>
        </p:blipFill>
        <p:spPr>
          <a:xfrm>
            <a:off x="0" y="0"/>
            <a:ext cx="12188824" cy="6856214"/>
          </a:xfrm>
          <a:prstGeom prst="rect">
            <a:avLst/>
          </a:prstGeom>
          <a:noFill/>
          <a:ln>
            <a:noFill/>
          </a:ln>
        </p:spPr>
      </p:pic>
      <p:sp>
        <p:nvSpPr>
          <p:cNvPr id="1037" name="Shape 1037"/>
          <p:cNvSpPr txBox="1"/>
          <p:nvPr>
            <p:ph type="ctrTitle"/>
          </p:nvPr>
        </p:nvSpPr>
        <p:spPr>
          <a:xfrm>
            <a:off x="914400" y="342067"/>
            <a:ext cx="10086853" cy="4169989"/>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rgbClr val="0A3B61"/>
              </a:buClr>
              <a:buFont typeface="Arial"/>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38" name="Shape 1038"/>
          <p:cNvSpPr txBox="1"/>
          <p:nvPr>
            <p:ph idx="1" type="body"/>
          </p:nvPr>
        </p:nvSpPr>
        <p:spPr>
          <a:xfrm>
            <a:off x="1143000" y="4708957"/>
            <a:ext cx="9857816" cy="68155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rgbClr val="58707E"/>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pic>
        <p:nvPicPr>
          <p:cNvPr id="1039" name="Shape 1039"/>
          <p:cNvPicPr preferRelativeResize="0"/>
          <p:nvPr/>
        </p:nvPicPr>
        <p:blipFill rotWithShape="1">
          <a:blip r:embed="rId3">
            <a:alphaModFix/>
          </a:blip>
          <a:srcRect b="0" l="0" r="0" t="0"/>
          <a:stretch/>
        </p:blipFill>
        <p:spPr>
          <a:xfrm>
            <a:off x="10737813" y="5666792"/>
            <a:ext cx="661547" cy="463166"/>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dark">
    <p:bg>
      <p:bgPr>
        <a:gradFill>
          <a:gsLst>
            <a:gs pos="0">
              <a:srgbClr val="118ED9"/>
            </a:gs>
            <a:gs pos="78899">
              <a:srgbClr val="4CC0D9"/>
            </a:gs>
            <a:gs pos="100000">
              <a:srgbClr val="68E2B3"/>
            </a:gs>
          </a:gsLst>
          <a:lin ang="5400012" scaled="0"/>
        </a:gradFill>
      </p:bgPr>
    </p:bg>
    <p:spTree>
      <p:nvGrpSpPr>
        <p:cNvPr id="1040" name="Shape 1040"/>
        <p:cNvGrpSpPr/>
        <p:nvPr/>
      </p:nvGrpSpPr>
      <p:grpSpPr>
        <a:xfrm>
          <a:off x="0" y="0"/>
          <a:ext cx="0" cy="0"/>
          <a:chOff x="0" y="0"/>
          <a:chExt cx="0" cy="0"/>
        </a:xfrm>
      </p:grpSpPr>
      <p:pic>
        <p:nvPicPr>
          <p:cNvPr descr="Background Gradient_Update PowerPoint.png" id="1041" name="Shape 1041"/>
          <p:cNvPicPr preferRelativeResize="0"/>
          <p:nvPr/>
        </p:nvPicPr>
        <p:blipFill rotWithShape="1">
          <a:blip r:embed="rId2">
            <a:alphaModFix/>
          </a:blip>
          <a:srcRect b="0" l="970" r="67" t="604"/>
          <a:stretch/>
        </p:blipFill>
        <p:spPr>
          <a:xfrm>
            <a:off x="0" y="0"/>
            <a:ext cx="12202194" cy="6899949"/>
          </a:xfrm>
          <a:prstGeom prst="rect">
            <a:avLst/>
          </a:prstGeom>
          <a:noFill/>
          <a:ln>
            <a:noFill/>
          </a:ln>
        </p:spPr>
      </p:pic>
      <p:sp>
        <p:nvSpPr>
          <p:cNvPr id="1042" name="Shape 104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43" name="Shape 1043"/>
          <p:cNvSpPr txBox="1"/>
          <p:nvPr>
            <p:ph idx="1" type="body"/>
          </p:nvPr>
        </p:nvSpPr>
        <p:spPr>
          <a:xfrm>
            <a:off x="571500" y="1764791"/>
            <a:ext cx="11045825" cy="422325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3" lvl="1" marL="182563" marR="0" rtl="0" algn="l">
              <a:lnSpc>
                <a:spcPct val="100000"/>
              </a:lnSpc>
              <a:spcBef>
                <a:spcPts val="200"/>
              </a:spcBef>
              <a:spcAft>
                <a:spcPts val="600"/>
              </a:spcAft>
              <a:buClr>
                <a:srgbClr val="E4E6E7"/>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rgbClr val="E4E6E7"/>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rgbClr val="E4E6E7"/>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44" name="Shape 1044"/>
          <p:cNvSpPr txBox="1"/>
          <p:nvPr>
            <p:ph idx="2" type="body"/>
          </p:nvPr>
        </p:nvSpPr>
        <p:spPr>
          <a:xfrm>
            <a:off x="571500" y="1078991"/>
            <a:ext cx="11045951" cy="329184"/>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45" name="Shape 1045"/>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ker_slide_A">
    <p:bg>
      <p:bgPr>
        <a:gradFill>
          <a:gsLst>
            <a:gs pos="0">
              <a:srgbClr val="309FFF"/>
            </a:gs>
            <a:gs pos="69000">
              <a:srgbClr val="4CC0D9"/>
            </a:gs>
            <a:gs pos="100000">
              <a:srgbClr val="68E2B3"/>
            </a:gs>
          </a:gsLst>
          <a:lin ang="5400012" scaled="0"/>
        </a:gradFill>
      </p:bgPr>
    </p:bg>
    <p:spTree>
      <p:nvGrpSpPr>
        <p:cNvPr id="1046" name="Shape 1046"/>
        <p:cNvGrpSpPr/>
        <p:nvPr/>
      </p:nvGrpSpPr>
      <p:grpSpPr>
        <a:xfrm>
          <a:off x="0" y="0"/>
          <a:ext cx="0" cy="0"/>
          <a:chOff x="0" y="0"/>
          <a:chExt cx="0" cy="0"/>
        </a:xfrm>
      </p:grpSpPr>
      <p:sp>
        <p:nvSpPr>
          <p:cNvPr id="1047" name="Shape 1047"/>
          <p:cNvSpPr/>
          <p:nvPr/>
        </p:nvSpPr>
        <p:spPr>
          <a:xfrm>
            <a:off x="3207589" y="-8381"/>
            <a:ext cx="8978738" cy="6790100"/>
          </a:xfrm>
          <a:custGeom>
            <a:pathLst>
              <a:path extrusionOk="0" h="120000" w="120000">
                <a:moveTo>
                  <a:pt x="29470" y="0"/>
                </a:moveTo>
                <a:lnTo>
                  <a:pt x="47370" y="0"/>
                </a:lnTo>
                <a:lnTo>
                  <a:pt x="49372" y="968"/>
                </a:lnTo>
                <a:cubicBezTo>
                  <a:pt x="52738" y="2851"/>
                  <a:pt x="55769" y="5575"/>
                  <a:pt x="58315" y="8942"/>
                </a:cubicBezTo>
                <a:lnTo>
                  <a:pt x="61587" y="14185"/>
                </a:lnTo>
                <a:lnTo>
                  <a:pt x="62498" y="12725"/>
                </a:lnTo>
                <a:cubicBezTo>
                  <a:pt x="67167" y="6551"/>
                  <a:pt x="73617" y="2733"/>
                  <a:pt x="80741" y="2733"/>
                </a:cubicBezTo>
                <a:cubicBezTo>
                  <a:pt x="89646" y="2733"/>
                  <a:pt x="97497" y="8699"/>
                  <a:pt x="102133" y="17774"/>
                </a:cubicBezTo>
                <a:lnTo>
                  <a:pt x="103434" y="20942"/>
                </a:lnTo>
                <a:lnTo>
                  <a:pt x="104569" y="20219"/>
                </a:lnTo>
                <a:cubicBezTo>
                  <a:pt x="108341" y="18109"/>
                  <a:pt x="112488" y="16943"/>
                  <a:pt x="116842" y="16943"/>
                </a:cubicBezTo>
                <a:lnTo>
                  <a:pt x="120000" y="17154"/>
                </a:lnTo>
                <a:lnTo>
                  <a:pt x="120000" y="100113"/>
                </a:lnTo>
                <a:lnTo>
                  <a:pt x="116842" y="100324"/>
                </a:lnTo>
                <a:cubicBezTo>
                  <a:pt x="115753" y="100324"/>
                  <a:pt x="114678" y="100251"/>
                  <a:pt x="113618" y="100109"/>
                </a:cubicBezTo>
                <a:lnTo>
                  <a:pt x="111177" y="99616"/>
                </a:lnTo>
                <a:lnTo>
                  <a:pt x="110350" y="101631"/>
                </a:lnTo>
                <a:cubicBezTo>
                  <a:pt x="105927" y="110287"/>
                  <a:pt x="98438" y="115978"/>
                  <a:pt x="89943" y="115978"/>
                </a:cubicBezTo>
                <a:cubicBezTo>
                  <a:pt x="86545" y="115978"/>
                  <a:pt x="83308" y="115068"/>
                  <a:pt x="80364" y="113421"/>
                </a:cubicBezTo>
                <a:lnTo>
                  <a:pt x="79861" y="113060"/>
                </a:lnTo>
                <a:lnTo>
                  <a:pt x="77589" y="118595"/>
                </a:lnTo>
                <a:lnTo>
                  <a:pt x="76775" y="119999"/>
                </a:lnTo>
                <a:lnTo>
                  <a:pt x="33069" y="119999"/>
                </a:lnTo>
                <a:lnTo>
                  <a:pt x="32669" y="119310"/>
                </a:lnTo>
                <a:cubicBezTo>
                  <a:pt x="31527" y="117185"/>
                  <a:pt x="30554" y="114891"/>
                  <a:pt x="29776" y="112461"/>
                </a:cubicBezTo>
                <a:lnTo>
                  <a:pt x="29579" y="111619"/>
                </a:lnTo>
                <a:lnTo>
                  <a:pt x="29569" y="111623"/>
                </a:lnTo>
                <a:cubicBezTo>
                  <a:pt x="27967" y="112056"/>
                  <a:pt x="26308" y="112284"/>
                  <a:pt x="24609" y="112284"/>
                </a:cubicBezTo>
                <a:cubicBezTo>
                  <a:pt x="11018" y="112284"/>
                  <a:pt x="0" y="97714"/>
                  <a:pt x="0" y="79742"/>
                </a:cubicBezTo>
                <a:cubicBezTo>
                  <a:pt x="0" y="68509"/>
                  <a:pt x="4303" y="58605"/>
                  <a:pt x="10850" y="52757"/>
                </a:cubicBezTo>
                <a:lnTo>
                  <a:pt x="13080" y="51156"/>
                </a:lnTo>
                <a:lnTo>
                  <a:pt x="12495" y="49731"/>
                </a:lnTo>
                <a:cubicBezTo>
                  <a:pt x="11071" y="45280"/>
                  <a:pt x="10284" y="40386"/>
                  <a:pt x="10284" y="35249"/>
                </a:cubicBezTo>
                <a:cubicBezTo>
                  <a:pt x="10284" y="19839"/>
                  <a:pt x="17370" y="6616"/>
                  <a:pt x="27468" y="968"/>
                </a:cubicBezTo>
                <a:close/>
              </a:path>
            </a:pathLst>
          </a:cu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48" name="Shape 1048"/>
          <p:cNvSpPr/>
          <p:nvPr/>
        </p:nvSpPr>
        <p:spPr>
          <a:xfrm>
            <a:off x="0" y="5249223"/>
            <a:ext cx="12197125" cy="1608775"/>
          </a:xfrm>
          <a:custGeom>
            <a:pathLst>
              <a:path extrusionOk="0" h="120000" w="120000">
                <a:moveTo>
                  <a:pt x="120000" y="0"/>
                </a:moveTo>
                <a:lnTo>
                  <a:pt x="120000" y="120000"/>
                </a:lnTo>
                <a:lnTo>
                  <a:pt x="0" y="120000"/>
                </a:lnTo>
                <a:lnTo>
                  <a:pt x="0" y="21019"/>
                </a:lnTo>
                <a:lnTo>
                  <a:pt x="4226" y="23049"/>
                </a:lnTo>
                <a:cubicBezTo>
                  <a:pt x="13752" y="27953"/>
                  <a:pt x="23263" y="34128"/>
                  <a:pt x="32847" y="36220"/>
                </a:cubicBezTo>
                <a:cubicBezTo>
                  <a:pt x="61864" y="42554"/>
                  <a:pt x="90618" y="11433"/>
                  <a:pt x="119441" y="186"/>
                </a:cubicBezTo>
                <a:close/>
              </a:path>
            </a:pathLst>
          </a:custGeom>
          <a:solidFill>
            <a:srgbClr val="1560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049" name="Shape 1049"/>
          <p:cNvGrpSpPr/>
          <p:nvPr/>
        </p:nvGrpSpPr>
        <p:grpSpPr>
          <a:xfrm>
            <a:off x="898267" y="1622025"/>
            <a:ext cx="5836235" cy="4394716"/>
            <a:chOff x="0" y="0"/>
            <a:chExt cx="11675510" cy="8791718"/>
          </a:xfrm>
        </p:grpSpPr>
        <p:sp>
          <p:nvSpPr>
            <p:cNvPr id="1050" name="Shape 1050"/>
            <p:cNvSpPr/>
            <p:nvPr/>
          </p:nvSpPr>
          <p:spPr>
            <a:xfrm>
              <a:off x="7316660" y="7640979"/>
              <a:ext cx="739313" cy="1150738"/>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1051" name="Shape 1051"/>
            <p:cNvSpPr/>
            <p:nvPr/>
          </p:nvSpPr>
          <p:spPr>
            <a:xfrm>
              <a:off x="3723194" y="7640979"/>
              <a:ext cx="757716" cy="1150738"/>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1052" name="Shape 1052"/>
            <p:cNvSpPr/>
            <p:nvPr/>
          </p:nvSpPr>
          <p:spPr>
            <a:xfrm>
              <a:off x="0" y="0"/>
              <a:ext cx="11675510" cy="5737888"/>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1053" name="Shape 1053"/>
            <p:cNvSpPr/>
            <p:nvPr/>
          </p:nvSpPr>
          <p:spPr>
            <a:xfrm>
              <a:off x="1206470" y="5733978"/>
              <a:ext cx="9853114" cy="208901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grpSp>
      <p:sp>
        <p:nvSpPr>
          <p:cNvPr id="1054" name="Shape 1054"/>
          <p:cNvSpPr txBox="1"/>
          <p:nvPr>
            <p:ph type="ctrTitle"/>
          </p:nvPr>
        </p:nvSpPr>
        <p:spPr>
          <a:xfrm>
            <a:off x="1463040" y="2048256"/>
            <a:ext cx="4965191" cy="244144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E1C276"/>
              </a:buClr>
              <a:buFont typeface="Arial"/>
              <a:buNone/>
              <a:defRPr b="0" i="0" sz="36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55" name="Shape 1055"/>
          <p:cNvSpPr txBox="1"/>
          <p:nvPr>
            <p:ph idx="1" type="body"/>
          </p:nvPr>
        </p:nvSpPr>
        <p:spPr>
          <a:xfrm>
            <a:off x="1732977" y="4521123"/>
            <a:ext cx="4425315" cy="927386"/>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Arial"/>
              <a:buNone/>
              <a:defRPr b="0" i="0" sz="2000" u="none" cap="none" strike="noStrike">
                <a:solidFill>
                  <a:srgbClr val="4A3116"/>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grpSp>
        <p:nvGrpSpPr>
          <p:cNvPr id="1056" name="Shape 1056"/>
          <p:cNvGrpSpPr/>
          <p:nvPr/>
        </p:nvGrpSpPr>
        <p:grpSpPr>
          <a:xfrm>
            <a:off x="10732784" y="4709657"/>
            <a:ext cx="955119" cy="1444048"/>
            <a:chOff x="-2" y="-1"/>
            <a:chExt cx="2755452" cy="4165979"/>
          </a:xfrm>
        </p:grpSpPr>
        <p:pic>
          <p:nvPicPr>
            <p:cNvPr id="1057" name="Shape 1057"/>
            <p:cNvPicPr preferRelativeResize="0"/>
            <p:nvPr/>
          </p:nvPicPr>
          <p:blipFill rotWithShape="1">
            <a:blip r:embed="rId2">
              <a:alphaModFix/>
            </a:blip>
            <a:srcRect b="0" l="0" r="0" t="0"/>
            <a:stretch/>
          </p:blipFill>
          <p:spPr>
            <a:xfrm rot="10800000">
              <a:off x="1154807" y="3565946"/>
              <a:ext cx="445834" cy="600032"/>
            </a:xfrm>
            <a:prstGeom prst="rect">
              <a:avLst/>
            </a:prstGeom>
            <a:noFill/>
            <a:ln>
              <a:noFill/>
            </a:ln>
          </p:spPr>
        </p:pic>
        <p:grpSp>
          <p:nvGrpSpPr>
            <p:cNvPr id="1058" name="Shape 1058"/>
            <p:cNvGrpSpPr/>
            <p:nvPr/>
          </p:nvGrpSpPr>
          <p:grpSpPr>
            <a:xfrm>
              <a:off x="-2" y="-1"/>
              <a:ext cx="2755452" cy="3590133"/>
              <a:chOff x="0" y="0"/>
              <a:chExt cx="2755450" cy="3590132"/>
            </a:xfrm>
          </p:grpSpPr>
          <p:sp>
            <p:nvSpPr>
              <p:cNvPr id="1059" name="Shape 1059"/>
              <p:cNvSpPr/>
              <p:nvPr/>
            </p:nvSpPr>
            <p:spPr>
              <a:xfrm>
                <a:off x="0" y="0"/>
                <a:ext cx="1377725" cy="3590132"/>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060" name="Shape 1060"/>
              <p:cNvSpPr/>
              <p:nvPr/>
            </p:nvSpPr>
            <p:spPr>
              <a:xfrm>
                <a:off x="1377725" y="0"/>
                <a:ext cx="1377724" cy="3590132"/>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nvGrpSpPr>
          <p:cNvPr id="1061" name="Shape 1061"/>
          <p:cNvGrpSpPr/>
          <p:nvPr/>
        </p:nvGrpSpPr>
        <p:grpSpPr>
          <a:xfrm>
            <a:off x="10120471" y="4661173"/>
            <a:ext cx="608303" cy="919693"/>
            <a:chOff x="-2" y="-2"/>
            <a:chExt cx="1149795" cy="1738378"/>
          </a:xfrm>
        </p:grpSpPr>
        <p:pic>
          <p:nvPicPr>
            <p:cNvPr id="1062" name="Shape 1062"/>
            <p:cNvPicPr preferRelativeResize="0"/>
            <p:nvPr/>
          </p:nvPicPr>
          <p:blipFill rotWithShape="1">
            <a:blip r:embed="rId2">
              <a:alphaModFix/>
            </a:blip>
            <a:srcRect b="0" l="0" r="0" t="0"/>
            <a:stretch/>
          </p:blipFill>
          <p:spPr>
            <a:xfrm rot="10800000">
              <a:off x="481876" y="1487994"/>
              <a:ext cx="186037" cy="250381"/>
            </a:xfrm>
            <a:prstGeom prst="rect">
              <a:avLst/>
            </a:prstGeom>
            <a:noFill/>
            <a:ln>
              <a:noFill/>
            </a:ln>
          </p:spPr>
        </p:pic>
        <p:grpSp>
          <p:nvGrpSpPr>
            <p:cNvPr id="1063" name="Shape 1063"/>
            <p:cNvGrpSpPr/>
            <p:nvPr/>
          </p:nvGrpSpPr>
          <p:grpSpPr>
            <a:xfrm>
              <a:off x="-2" y="-2"/>
              <a:ext cx="1149795" cy="1498090"/>
              <a:chOff x="0" y="0"/>
              <a:chExt cx="1149793" cy="1498089"/>
            </a:xfrm>
          </p:grpSpPr>
          <p:sp>
            <p:nvSpPr>
              <p:cNvPr id="1064" name="Shape 1064"/>
              <p:cNvSpPr/>
              <p:nvPr/>
            </p:nvSpPr>
            <p:spPr>
              <a:xfrm>
                <a:off x="0" y="0"/>
                <a:ext cx="574896" cy="149808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065" name="Shape 1065"/>
              <p:cNvSpPr/>
              <p:nvPr/>
            </p:nvSpPr>
            <p:spPr>
              <a:xfrm>
                <a:off x="574895" y="0"/>
                <a:ext cx="574896" cy="149808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sp>
        <p:nvSpPr>
          <p:cNvPr id="1066" name="Shape 1066"/>
          <p:cNvSpPr/>
          <p:nvPr/>
        </p:nvSpPr>
        <p:spPr>
          <a:xfrm>
            <a:off x="4388235" y="5819783"/>
            <a:ext cx="668042" cy="293756"/>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067" name="Shape 1067"/>
          <p:cNvSpPr/>
          <p:nvPr/>
        </p:nvSpPr>
        <p:spPr>
          <a:xfrm>
            <a:off x="2602498" y="5759875"/>
            <a:ext cx="668164" cy="293756"/>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
    <p:spTree>
      <p:nvGrpSpPr>
        <p:cNvPr id="1068" name="Shape 1068"/>
        <p:cNvGrpSpPr/>
        <p:nvPr/>
      </p:nvGrpSpPr>
      <p:grpSpPr>
        <a:xfrm>
          <a:off x="0" y="0"/>
          <a:ext cx="0" cy="0"/>
          <a:chOff x="0" y="0"/>
          <a:chExt cx="0" cy="0"/>
        </a:xfrm>
      </p:grpSpPr>
      <p:pic>
        <p:nvPicPr>
          <p:cNvPr descr="Salesforce Logo.png" id="1069" name="Shape 1069"/>
          <p:cNvPicPr preferRelativeResize="0"/>
          <p:nvPr/>
        </p:nvPicPr>
        <p:blipFill rotWithShape="1">
          <a:blip r:embed="rId2">
            <a:alphaModFix/>
          </a:blip>
          <a:srcRect b="0" l="0" r="0" t="0"/>
          <a:stretch/>
        </p:blipFill>
        <p:spPr>
          <a:xfrm>
            <a:off x="11010900" y="6091237"/>
            <a:ext cx="617537" cy="43179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B">
    <p:bg>
      <p:bgPr>
        <a:gradFill>
          <a:gsLst>
            <a:gs pos="0">
              <a:srgbClr val="118ED9"/>
            </a:gs>
            <a:gs pos="78899">
              <a:srgbClr val="4CC0D9"/>
            </a:gs>
            <a:gs pos="100000">
              <a:srgbClr val="68E2B3"/>
            </a:gs>
          </a:gsLst>
          <a:lin ang="5400012" scaled="0"/>
        </a:gradFill>
      </p:bgPr>
    </p:bg>
    <p:spTree>
      <p:nvGrpSpPr>
        <p:cNvPr id="1070" name="Shape 1070"/>
        <p:cNvGrpSpPr/>
        <p:nvPr/>
      </p:nvGrpSpPr>
      <p:grpSpPr>
        <a:xfrm>
          <a:off x="0" y="0"/>
          <a:ext cx="0" cy="0"/>
          <a:chOff x="0" y="0"/>
          <a:chExt cx="0" cy="0"/>
        </a:xfrm>
      </p:grpSpPr>
      <p:pic>
        <p:nvPicPr>
          <p:cNvPr id="1071" name="Shape 1071"/>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A">
    <p:spTree>
      <p:nvGrpSpPr>
        <p:cNvPr id="1072" name="Shape 1072"/>
        <p:cNvGrpSpPr/>
        <p:nvPr/>
      </p:nvGrpSpPr>
      <p:grpSpPr>
        <a:xfrm>
          <a:off x="0" y="0"/>
          <a:ext cx="0" cy="0"/>
          <a:chOff x="0" y="0"/>
          <a:chExt cx="0" cy="0"/>
        </a:xfrm>
      </p:grpSpPr>
      <p:sp>
        <p:nvSpPr>
          <p:cNvPr id="1073" name="Shape 1073"/>
          <p:cNvSpPr/>
          <p:nvPr/>
        </p:nvSpPr>
        <p:spPr>
          <a:xfrm>
            <a:off x="-63" y="0"/>
            <a:ext cx="12185840" cy="2907792"/>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74" name="Shape 1074"/>
          <p:cNvPicPr preferRelativeResize="0"/>
          <p:nvPr/>
        </p:nvPicPr>
        <p:blipFill rotWithShape="1">
          <a:blip r:embed="rId2">
            <a:alphaModFix amt="50000"/>
          </a:blip>
          <a:srcRect b="55251" l="24338" r="287" t="12391"/>
          <a:stretch/>
        </p:blipFill>
        <p:spPr>
          <a:xfrm>
            <a:off x="0" y="0"/>
            <a:ext cx="12188824" cy="2943434"/>
          </a:xfrm>
          <a:prstGeom prst="rect">
            <a:avLst/>
          </a:prstGeom>
          <a:noFill/>
          <a:ln>
            <a:noFill/>
          </a:ln>
        </p:spPr>
      </p:pic>
      <p:sp>
        <p:nvSpPr>
          <p:cNvPr id="1075" name="Shape 1075"/>
          <p:cNvSpPr txBox="1"/>
          <p:nvPr>
            <p:ph idx="1" type="body"/>
          </p:nvPr>
        </p:nvSpPr>
        <p:spPr>
          <a:xfrm>
            <a:off x="0" y="0"/>
            <a:ext cx="8206741" cy="2907792"/>
          </a:xfrm>
          <a:prstGeom prst="rect">
            <a:avLst/>
          </a:prstGeom>
          <a:noFill/>
          <a:ln>
            <a:noFill/>
          </a:ln>
        </p:spPr>
        <p:txBody>
          <a:bodyPr anchorCtr="0" anchor="t" bIns="91425" lIns="91425" rIns="91425" tIns="91425"/>
          <a:lstStyle>
            <a:lvl1pPr indent="-111125" lvl="0" marL="111125" marR="0" rtl="0" algn="l">
              <a:lnSpc>
                <a:spcPct val="100000"/>
              </a:lnSpc>
              <a:spcBef>
                <a:spcPts val="0"/>
              </a:spcBef>
              <a:spcAft>
                <a:spcPts val="600"/>
              </a:spcAft>
              <a:buClr>
                <a:srgbClr val="7F7F7F"/>
              </a:buClr>
              <a:buFont typeface="Arial"/>
              <a:buNone/>
              <a:defRPr b="0" i="0" sz="2800" u="none" cap="none" strike="noStrike">
                <a:solidFill>
                  <a:schemeClr val="lt1"/>
                </a:solidFill>
                <a:latin typeface="Arial"/>
                <a:ea typeface="Arial"/>
                <a:cs typeface="Arial"/>
                <a:sym typeface="Arial"/>
              </a:defRPr>
            </a:lvl1pPr>
            <a:lvl2pPr indent="-9525" lvl="1" marL="111125" marR="0" rtl="0" algn="l">
              <a:spcBef>
                <a:spcPts val="0"/>
              </a:spcBef>
              <a:spcAft>
                <a:spcPts val="0"/>
              </a:spcAft>
              <a:buClr>
                <a:schemeClr val="accent2"/>
              </a:buClr>
              <a:buFont typeface="Arial"/>
              <a:buNone/>
              <a:defRPr b="0" i="0" sz="16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76" name="Shape 1076"/>
          <p:cNvSpPr txBox="1"/>
          <p:nvPr>
            <p:ph type="title"/>
          </p:nvPr>
        </p:nvSpPr>
        <p:spPr>
          <a:xfrm>
            <a:off x="576072" y="3507244"/>
            <a:ext cx="7198757" cy="987551"/>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77" name="Shape 1077"/>
          <p:cNvSpPr txBox="1"/>
          <p:nvPr>
            <p:ph idx="2" type="body"/>
          </p:nvPr>
        </p:nvSpPr>
        <p:spPr>
          <a:xfrm>
            <a:off x="576072" y="4631955"/>
            <a:ext cx="10915712" cy="1784001"/>
          </a:xfrm>
          <a:prstGeom prst="rect">
            <a:avLst/>
          </a:prstGeom>
          <a:noFill/>
          <a:ln>
            <a:noFill/>
          </a:ln>
        </p:spPr>
        <p:txBody>
          <a:bodyPr anchorCtr="0" anchor="t" bIns="91425" lIns="91425" rIns="91425" tIns="91425"/>
          <a:lstStyle>
            <a:lvl1pPr indent="114300" lvl="0" marL="0" marR="0" rtl="0" algn="l">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78" name="Shape 1078"/>
          <p:cNvSpPr/>
          <p:nvPr>
            <p:ph idx="3" type="pic"/>
          </p:nvPr>
        </p:nvSpPr>
        <p:spPr>
          <a:xfrm>
            <a:off x="7746188" y="1001305"/>
            <a:ext cx="3842323" cy="3842323"/>
          </a:xfrm>
          <a:prstGeom prst="ellipse">
            <a:avLst/>
          </a:prstGeom>
          <a:solidFill>
            <a:srgbClr val="F2F2F2"/>
          </a:solidFill>
          <a:ln cap="flat" cmpd="sng" w="98425">
            <a:solidFill>
              <a:schemeClr val="lt2"/>
            </a:solidFill>
            <a:prstDash val="solid"/>
            <a:round/>
            <a:headEnd len="med" w="med" type="none"/>
            <a:tailEnd len="med" w="med" type="none"/>
          </a:ln>
        </p:spPr>
        <p:txBody>
          <a:bodyPr anchorCtr="0" anchor="ctr" bIns="91425" lIns="91425" rIns="91425" tIns="91425"/>
          <a:lstStyle>
            <a:lvl1pPr indent="114300" lvl="0" marL="0" marR="0" rtl="0" algn="ctr">
              <a:spcBef>
                <a:spcPts val="1200"/>
              </a:spcBef>
              <a:spcAft>
                <a:spcPts val="200"/>
              </a:spcAft>
              <a:buClr>
                <a:srgbClr val="7F7F7F"/>
              </a:buClr>
              <a:buSzPct val="100000"/>
              <a:buFont typeface="Arial"/>
              <a:buChar char="​"/>
              <a:defRPr b="0" i="0" sz="1800" u="none" cap="none" strike="noStrike">
                <a:solidFill>
                  <a:srgbClr val="58707E"/>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1079" name="Shape 1079"/>
          <p:cNvGrpSpPr/>
          <p:nvPr/>
        </p:nvGrpSpPr>
        <p:grpSpPr>
          <a:xfrm>
            <a:off x="667594" y="2286172"/>
            <a:ext cx="1586307" cy="1341717"/>
            <a:chOff x="667594" y="2286172"/>
            <a:chExt cx="1586307" cy="1341717"/>
          </a:xfrm>
        </p:grpSpPr>
        <p:sp>
          <p:nvSpPr>
            <p:cNvPr id="1080" name="Shape 1080"/>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47"/>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1081" name="Shape 1081"/>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1"/>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1082" name="Shape 1082"/>
          <p:cNvSpPr/>
          <p:nvPr>
            <p:ph idx="4" type="pic"/>
          </p:nvPr>
        </p:nvSpPr>
        <p:spPr>
          <a:xfrm>
            <a:off x="667600" y="2293214"/>
            <a:ext cx="1586572" cy="1042652"/>
          </a:xfrm>
          <a:prstGeom prst="roundRect">
            <a:avLst>
              <a:gd fmla="val 1328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B">
    <p:spTree>
      <p:nvGrpSpPr>
        <p:cNvPr id="1083" name="Shape 1083"/>
        <p:cNvGrpSpPr/>
        <p:nvPr/>
      </p:nvGrpSpPr>
      <p:grpSpPr>
        <a:xfrm>
          <a:off x="0" y="0"/>
          <a:ext cx="0" cy="0"/>
          <a:chOff x="0" y="0"/>
          <a:chExt cx="0" cy="0"/>
        </a:xfrm>
      </p:grpSpPr>
      <p:sp>
        <p:nvSpPr>
          <p:cNvPr id="1084" name="Shape 1084"/>
          <p:cNvSpPr/>
          <p:nvPr>
            <p:ph idx="2" type="pic"/>
          </p:nvPr>
        </p:nvSpPr>
        <p:spPr>
          <a:xfrm>
            <a:off x="0" y="0"/>
            <a:ext cx="12204188" cy="3508375"/>
          </a:xfrm>
          <a:prstGeom prst="rect">
            <a:avLst/>
          </a:prstGeom>
          <a:solidFill>
            <a:schemeClr val="accent2"/>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1085" name="Shape 1085"/>
          <p:cNvGrpSpPr/>
          <p:nvPr/>
        </p:nvGrpSpPr>
        <p:grpSpPr>
          <a:xfrm>
            <a:off x="667594" y="2861905"/>
            <a:ext cx="1586307" cy="1341717"/>
            <a:chOff x="667594" y="2286172"/>
            <a:chExt cx="1586307" cy="1341717"/>
          </a:xfrm>
        </p:grpSpPr>
        <p:sp>
          <p:nvSpPr>
            <p:cNvPr id="1086" name="Shape 1086"/>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47"/>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1087" name="Shape 1087"/>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1"/>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1088" name="Shape 1088"/>
          <p:cNvSpPr/>
          <p:nvPr>
            <p:ph idx="3" type="pic"/>
          </p:nvPr>
        </p:nvSpPr>
        <p:spPr>
          <a:xfrm>
            <a:off x="678354" y="2846716"/>
            <a:ext cx="1586572" cy="1106731"/>
          </a:xfrm>
          <a:prstGeom prst="roundRect">
            <a:avLst>
              <a:gd fmla="val 1571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89" name="Shape 1089"/>
          <p:cNvSpPr txBox="1"/>
          <p:nvPr>
            <p:ph type="title"/>
          </p:nvPr>
        </p:nvSpPr>
        <p:spPr>
          <a:xfrm>
            <a:off x="576072" y="3922776"/>
            <a:ext cx="11045951" cy="987551"/>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90" name="Shape 1090"/>
          <p:cNvSpPr txBox="1"/>
          <p:nvPr>
            <p:ph idx="1" type="body"/>
          </p:nvPr>
        </p:nvSpPr>
        <p:spPr>
          <a:xfrm>
            <a:off x="576072" y="5047487"/>
            <a:ext cx="11045951" cy="1216152"/>
          </a:xfrm>
          <a:prstGeom prst="rect">
            <a:avLst/>
          </a:prstGeom>
          <a:noFill/>
          <a:ln>
            <a:noFill/>
          </a:ln>
        </p:spPr>
        <p:txBody>
          <a:bodyPr anchorCtr="0" anchor="t" bIns="91425" lIns="91425" rIns="91425" tIns="91425"/>
          <a:lstStyle>
            <a:lvl1pPr indent="114300" lvl="0" marL="0" marR="0" rtl="0" algn="l">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7C868D"/>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uide Placement ">
    <p:spTree>
      <p:nvGrpSpPr>
        <p:cNvPr id="1091" name="Shape 1091"/>
        <p:cNvGrpSpPr/>
        <p:nvPr/>
      </p:nvGrpSpPr>
      <p:grpSpPr>
        <a:xfrm>
          <a:off x="0" y="0"/>
          <a:ext cx="0" cy="0"/>
          <a:chOff x="0" y="0"/>
          <a:chExt cx="0" cy="0"/>
        </a:xfrm>
      </p:grpSpPr>
      <p:cxnSp>
        <p:nvCxnSpPr>
          <p:cNvPr id="1092" name="Shape 1092"/>
          <p:cNvCxnSpPr/>
          <p:nvPr/>
        </p:nvCxnSpPr>
        <p:spPr>
          <a:xfrm>
            <a:off x="581025" y="0"/>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1093" name="Shape 1093"/>
          <p:cNvCxnSpPr/>
          <p:nvPr/>
        </p:nvCxnSpPr>
        <p:spPr>
          <a:xfrm>
            <a:off x="11618913" y="-1588"/>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1094" name="Shape 1094"/>
          <p:cNvCxnSpPr/>
          <p:nvPr/>
        </p:nvCxnSpPr>
        <p:spPr>
          <a:xfrm rot="10800000">
            <a:off x="6094412" y="-102129"/>
            <a:ext cx="0" cy="12188824"/>
          </a:xfrm>
          <a:prstGeom prst="straightConnector1">
            <a:avLst/>
          </a:prstGeom>
          <a:noFill/>
          <a:ln cap="flat" cmpd="sng" w="9525">
            <a:solidFill>
              <a:schemeClr val="accent5"/>
            </a:solidFill>
            <a:prstDash val="solid"/>
            <a:round/>
            <a:headEnd len="med" w="med" type="none"/>
            <a:tailEnd len="med" w="med" type="none"/>
          </a:ln>
        </p:spPr>
      </p:cxnSp>
      <p:cxnSp>
        <p:nvCxnSpPr>
          <p:cNvPr id="1095" name="Shape 1095"/>
          <p:cNvCxnSpPr/>
          <p:nvPr/>
        </p:nvCxnSpPr>
        <p:spPr>
          <a:xfrm rot="10800000">
            <a:off x="6094412" y="-4336461"/>
            <a:ext cx="0" cy="12188824"/>
          </a:xfrm>
          <a:prstGeom prst="straightConnector1">
            <a:avLst/>
          </a:prstGeom>
          <a:noFill/>
          <a:ln cap="flat" cmpd="sng" w="19050">
            <a:solidFill>
              <a:schemeClr val="accent5"/>
            </a:solidFill>
            <a:prstDash val="solid"/>
            <a:round/>
            <a:headEnd len="med" w="med" type="none"/>
            <a:tailEnd len="med" w="med" type="none"/>
          </a:ln>
        </p:spPr>
      </p:cxnSp>
      <p:sp>
        <p:nvSpPr>
          <p:cNvPr id="1096" name="Shape 1096"/>
          <p:cNvSpPr/>
          <p:nvPr/>
        </p:nvSpPr>
        <p:spPr>
          <a:xfrm>
            <a:off x="7115175" y="2289701"/>
            <a:ext cx="4433887" cy="3538537"/>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SzPct val="25000"/>
              <a:buNone/>
            </a:pPr>
            <a:r>
              <a:rPr b="1" lang="en-US" sz="1600">
                <a:solidFill>
                  <a:srgbClr val="00A1E0"/>
                </a:solidFill>
                <a:latin typeface="Arial"/>
                <a:ea typeface="Arial"/>
                <a:cs typeface="Arial"/>
                <a:sym typeface="Arial"/>
              </a:rPr>
              <a:t>Realigning Guides</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Guides can can easily be bumped and moved accidentally.  </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This slide layout show you how to reset your guides. </a:t>
            </a:r>
          </a:p>
          <a:p>
            <a:pPr indent="0" lvl="0" marL="0" marR="0" rtl="0" algn="l">
              <a:spcBef>
                <a:spcPts val="800"/>
              </a:spcBef>
              <a:spcAft>
                <a:spcPts val="0"/>
              </a:spcAft>
              <a:buSzPct val="25000"/>
              <a:buNone/>
            </a:pPr>
            <a:r>
              <a:rPr b="1" lang="en-US" sz="1200">
                <a:solidFill>
                  <a:schemeClr val="accent2"/>
                </a:solidFill>
                <a:latin typeface="Arial"/>
                <a:ea typeface="Arial"/>
                <a:cs typeface="Arial"/>
                <a:sym typeface="Arial"/>
              </a:rPr>
              <a:t>NOTE: </a:t>
            </a:r>
            <a:r>
              <a:rPr lang="en-US" sz="1200">
                <a:solidFill>
                  <a:schemeClr val="accent2"/>
                </a:solidFill>
                <a:latin typeface="Arial"/>
                <a:ea typeface="Arial"/>
                <a:cs typeface="Arial"/>
                <a:sym typeface="Arial"/>
              </a:rPr>
              <a:t>When working on any older deck, be sure to check and ensure that the guides in your deck are set.</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Turn on your guides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Insert a new slide the using the Guide Layout slide option.</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Do your guides align with the orange lines in the new slide?  </a:t>
            </a:r>
            <a:r>
              <a:rPr lang="en-US" sz="1200">
                <a:solidFill>
                  <a:schemeClr val="accent2"/>
                </a:solidFill>
                <a:latin typeface="Arial"/>
                <a:ea typeface="Arial"/>
                <a:cs typeface="Arial"/>
                <a:sym typeface="Arial"/>
              </a:rPr>
              <a:t>If yes, your guides are set, if not, proceed then realign each of the lines to line up with the lines shown on this page.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Once guides are reset, delete the Guide Layout Slide</a:t>
            </a:r>
          </a:p>
          <a:p>
            <a:pPr indent="0" lvl="0" marL="0" marR="0" rtl="0" algn="l">
              <a:spcBef>
                <a:spcPts val="800"/>
              </a:spcBef>
              <a:spcAft>
                <a:spcPts val="0"/>
              </a:spcAft>
              <a:buNone/>
            </a:pPr>
            <a:r>
              <a:t/>
            </a:r>
            <a:endParaRPr sz="1300">
              <a:solidFill>
                <a:schemeClr val="accent2"/>
              </a:solidFill>
              <a:latin typeface="Arial"/>
              <a:ea typeface="Arial"/>
              <a:cs typeface="Arial"/>
              <a:sym typeface="Arial"/>
            </a:endParaRPr>
          </a:p>
          <a:p>
            <a:pPr indent="0" lvl="0" marL="0" marR="0" rtl="0" algn="l">
              <a:spcBef>
                <a:spcPts val="800"/>
              </a:spcBef>
              <a:buNone/>
            </a:pPr>
            <a:r>
              <a:t/>
            </a:r>
            <a:endParaRPr sz="1300">
              <a:solidFill>
                <a:schemeClr val="accent2"/>
              </a:solidFill>
              <a:latin typeface="Arial"/>
              <a:ea typeface="Arial"/>
              <a:cs typeface="Arial"/>
              <a:sym typeface="Arial"/>
            </a:endParaRPr>
          </a:p>
        </p:txBody>
      </p:sp>
      <p:sp>
        <p:nvSpPr>
          <p:cNvPr id="1097" name="Shape 1097"/>
          <p:cNvSpPr/>
          <p:nvPr/>
        </p:nvSpPr>
        <p:spPr>
          <a:xfrm flipH="1" rot="8100000">
            <a:off x="11244279" y="1765038"/>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8" name="Shape 1098"/>
          <p:cNvSpPr/>
          <p:nvPr/>
        </p:nvSpPr>
        <p:spPr>
          <a:xfrm rot="-8100000">
            <a:off x="580244" y="1765038"/>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9" name="Shape 1099"/>
          <p:cNvSpPr/>
          <p:nvPr/>
        </p:nvSpPr>
        <p:spPr>
          <a:xfrm rot="2700000">
            <a:off x="11244279" y="5638833"/>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0" name="Shape 1100"/>
          <p:cNvSpPr/>
          <p:nvPr/>
        </p:nvSpPr>
        <p:spPr>
          <a:xfrm flipH="1" rot="-2700000">
            <a:off x="580244" y="5638833"/>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1" name="Shape 1101"/>
          <p:cNvSpPr txBox="1"/>
          <p:nvPr/>
        </p:nvSpPr>
        <p:spPr>
          <a:xfrm>
            <a:off x="1117600" y="2289701"/>
            <a:ext cx="4724400" cy="3525837"/>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chemeClr val="accent1"/>
              </a:buClr>
              <a:buSzPct val="25000"/>
              <a:buFont typeface="Arial"/>
              <a:buNone/>
            </a:pPr>
            <a:r>
              <a:rPr b="1" lang="en-US" sz="1600">
                <a:solidFill>
                  <a:schemeClr val="accent1"/>
                </a:solidFill>
                <a:latin typeface="Arial"/>
                <a:ea typeface="Arial"/>
                <a:cs typeface="Arial"/>
                <a:sym typeface="Arial"/>
              </a:rPr>
              <a:t>What are Drawing Guides?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lines that that appear on all pages in the same spot, but don’t show up when you print or view deck in Show mode.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template has pre-made guides that delineate where your workspace is.  </a:t>
            </a:r>
            <a:br>
              <a:rPr b="1" lang="en-US" sz="1200">
                <a:solidFill>
                  <a:schemeClr val="accent2"/>
                </a:solidFill>
                <a:latin typeface="Arial"/>
                <a:ea typeface="Arial"/>
                <a:cs typeface="Arial"/>
                <a:sym typeface="Arial"/>
              </a:rPr>
            </a:br>
            <a:br>
              <a:rPr b="1" lang="en-US" sz="1200">
                <a:solidFill>
                  <a:schemeClr val="accent1"/>
                </a:solidFill>
                <a:latin typeface="Arial"/>
                <a:ea typeface="Arial"/>
                <a:cs typeface="Arial"/>
                <a:sym typeface="Arial"/>
              </a:rPr>
            </a:br>
            <a:r>
              <a:rPr b="1" lang="en-US" sz="1600">
                <a:solidFill>
                  <a:schemeClr val="accent1"/>
                </a:solidFill>
                <a:latin typeface="Arial"/>
                <a:ea typeface="Arial"/>
                <a:cs typeface="Arial"/>
                <a:sym typeface="Arial"/>
              </a:rPr>
              <a:t>How to Turn Guides On and Off</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Windows: </a:t>
            </a:r>
            <a:r>
              <a:rPr lang="en-US" sz="1200">
                <a:solidFill>
                  <a:schemeClr val="accent2"/>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2011: </a:t>
            </a:r>
            <a:r>
              <a:rPr lang="en-US" sz="1200">
                <a:solidFill>
                  <a:schemeClr val="accent2"/>
                </a:solidFill>
                <a:latin typeface="Arial"/>
                <a:ea typeface="Arial"/>
                <a:cs typeface="Arial"/>
                <a:sym typeface="Arial"/>
              </a:rPr>
              <a:t>Control + Option + Command + G or </a:t>
            </a:r>
            <a:br>
              <a:rPr lang="en-US" sz="1200">
                <a:solidFill>
                  <a:schemeClr val="accent2"/>
                </a:solidFill>
                <a:latin typeface="Arial"/>
                <a:ea typeface="Arial"/>
                <a:cs typeface="Arial"/>
                <a:sym typeface="Arial"/>
              </a:rPr>
            </a:br>
            <a:r>
              <a:rPr lang="en-US" sz="1200">
                <a:solidFill>
                  <a:schemeClr val="accent2"/>
                </a:solidFill>
                <a:latin typeface="Arial"/>
                <a:ea typeface="Arial"/>
                <a:cs typeface="Arial"/>
                <a:sym typeface="Arial"/>
              </a:rPr>
              <a:t>View&gt;Guides&gt;Static Guides</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2008:   </a:t>
            </a:r>
            <a:r>
              <a:rPr lang="en-US" sz="1200">
                <a:solidFill>
                  <a:schemeClr val="accent2"/>
                </a:solidFill>
                <a:latin typeface="Arial"/>
                <a:ea typeface="Arial"/>
                <a:cs typeface="Arial"/>
                <a:sym typeface="Arial"/>
              </a:rPr>
              <a:t>Command + G or View&gt;Guides&gt;Static Guides</a:t>
            </a:r>
          </a:p>
        </p:txBody>
      </p:sp>
      <p:sp>
        <p:nvSpPr>
          <p:cNvPr id="1102" name="Shape 1102"/>
          <p:cNvSpPr txBox="1"/>
          <p:nvPr/>
        </p:nvSpPr>
        <p:spPr>
          <a:xfrm>
            <a:off x="7497763" y="1776413"/>
            <a:ext cx="3659186" cy="461961"/>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1200">
                <a:solidFill>
                  <a:schemeClr val="dk2"/>
                </a:solidFill>
                <a:latin typeface="Arial"/>
                <a:ea typeface="Arial"/>
                <a:cs typeface="Arial"/>
                <a:sym typeface="Arial"/>
              </a:rPr>
              <a:t>The left and right top and bottom corners only area you should work within on your slides.</a:t>
            </a:r>
          </a:p>
        </p:txBody>
      </p:sp>
      <p:cxnSp>
        <p:nvCxnSpPr>
          <p:cNvPr id="1103" name="Shape 1103"/>
          <p:cNvCxnSpPr/>
          <p:nvPr/>
        </p:nvCxnSpPr>
        <p:spPr>
          <a:xfrm rot="10800000">
            <a:off x="6094412" y="-5414962"/>
            <a:ext cx="0" cy="12188824"/>
          </a:xfrm>
          <a:prstGeom prst="straightConnector1">
            <a:avLst/>
          </a:prstGeom>
          <a:noFill/>
          <a:ln cap="flat" cmpd="sng" w="19050">
            <a:solidFill>
              <a:schemeClr val="accent5"/>
            </a:solidFill>
            <a:prstDash val="solid"/>
            <a:round/>
            <a:headEnd len="med" w="med" type="none"/>
            <a:tailEnd len="med" w="med" type="none"/>
          </a:ln>
        </p:spPr>
      </p:cxnSp>
      <p:cxnSp>
        <p:nvCxnSpPr>
          <p:cNvPr id="1104" name="Shape 1104"/>
          <p:cNvCxnSpPr/>
          <p:nvPr/>
        </p:nvCxnSpPr>
        <p:spPr>
          <a:xfrm rot="10800000">
            <a:off x="6094412" y="-4626506"/>
            <a:ext cx="0" cy="12188824"/>
          </a:xfrm>
          <a:prstGeom prst="straightConnector1">
            <a:avLst/>
          </a:prstGeom>
          <a:noFill/>
          <a:ln cap="flat" cmpd="sng" w="19050">
            <a:solidFill>
              <a:schemeClr val="accent5"/>
            </a:solidFill>
            <a:prstDash val="solid"/>
            <a:round/>
            <a:headEnd len="med" w="med" type="none"/>
            <a:tailEnd len="med" w="med" type="none"/>
          </a:ln>
        </p:spPr>
      </p:cxnSp>
      <p:cxnSp>
        <p:nvCxnSpPr>
          <p:cNvPr id="1105" name="Shape 1105"/>
          <p:cNvCxnSpPr/>
          <p:nvPr/>
        </p:nvCxnSpPr>
        <p:spPr>
          <a:xfrm rot="10800000">
            <a:off x="6094412" y="427037"/>
            <a:ext cx="0" cy="12188824"/>
          </a:xfrm>
          <a:prstGeom prst="straightConnector1">
            <a:avLst/>
          </a:prstGeom>
          <a:noFill/>
          <a:ln cap="flat" cmpd="sng" w="9525">
            <a:solidFill>
              <a:schemeClr val="accent5"/>
            </a:solidFill>
            <a:prstDash val="solid"/>
            <a:round/>
            <a:headEnd len="med" w="med" type="none"/>
            <a:tailEnd len="med" w="med" type="none"/>
          </a:ln>
        </p:spPr>
      </p:cxnSp>
      <p:sp>
        <p:nvSpPr>
          <p:cNvPr id="1106" name="Shape 1106"/>
          <p:cNvSpPr/>
          <p:nvPr/>
        </p:nvSpPr>
        <p:spPr>
          <a:xfrm>
            <a:off x="7122510" y="5632798"/>
            <a:ext cx="3980779" cy="841223"/>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rgbClr val="00A1E0"/>
              </a:buClr>
              <a:buSzPct val="25000"/>
              <a:buFont typeface="Arial"/>
              <a:buNone/>
            </a:pPr>
            <a:r>
              <a:rPr b="1" lang="en-US" sz="1600">
                <a:solidFill>
                  <a:srgbClr val="00A1E0"/>
                </a:solidFill>
                <a:latin typeface="Arial"/>
                <a:ea typeface="Arial"/>
                <a:cs typeface="Arial"/>
                <a:sym typeface="Arial"/>
              </a:rPr>
              <a:t>How to Create</a:t>
            </a:r>
            <a:r>
              <a:rPr b="1" lang="en-US" sz="1600">
                <a:solidFill>
                  <a:srgbClr val="00A1E0"/>
                </a:solidFill>
                <a:latin typeface="Arial"/>
                <a:ea typeface="Arial"/>
                <a:cs typeface="Arial"/>
                <a:sym typeface="Arial"/>
              </a:rPr>
              <a:t> a New Guide Line</a:t>
            </a:r>
          </a:p>
          <a:p>
            <a:pPr indent="0" lvl="0" marL="0" marR="0" rtl="0" algn="l">
              <a:spcBef>
                <a:spcPts val="800"/>
              </a:spcBef>
              <a:buClr>
                <a:schemeClr val="accent2"/>
              </a:buClr>
              <a:buSzPct val="25000"/>
              <a:buFont typeface="Arial"/>
              <a:buNone/>
            </a:pPr>
            <a:r>
              <a:rPr lang="en-US" sz="1200">
                <a:solidFill>
                  <a:schemeClr val="accent2"/>
                </a:solidFill>
                <a:latin typeface="Arial"/>
                <a:ea typeface="Arial"/>
                <a:cs typeface="Arial"/>
                <a:sym typeface="Arial"/>
              </a:rPr>
              <a:t>Select a guide,</a:t>
            </a:r>
            <a:r>
              <a:rPr lang="en-US" sz="1200">
                <a:solidFill>
                  <a:schemeClr val="accent2"/>
                </a:solidFill>
                <a:latin typeface="Arial"/>
                <a:ea typeface="Arial"/>
                <a:cs typeface="Arial"/>
                <a:sym typeface="Arial"/>
              </a:rPr>
              <a:t> hold down the Option key and drag.  This will duplicate the line</a:t>
            </a:r>
          </a:p>
        </p:txBody>
      </p:sp>
      <p:sp>
        <p:nvSpPr>
          <p:cNvPr id="1107" name="Shape 1107"/>
          <p:cNvSpPr txBox="1"/>
          <p:nvPr>
            <p:ph type="title"/>
          </p:nvPr>
        </p:nvSpPr>
        <p:spPr>
          <a:xfrm>
            <a:off x="571500" y="63500"/>
            <a:ext cx="11617326"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08" name="Shape 1108"/>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D">
    <p:bg>
      <p:bgPr>
        <a:gradFill>
          <a:gsLst>
            <a:gs pos="0">
              <a:srgbClr val="118ED9"/>
            </a:gs>
            <a:gs pos="79000">
              <a:srgbClr val="4CC0D9"/>
            </a:gs>
            <a:gs pos="100000">
              <a:srgbClr val="68E2B3"/>
            </a:gs>
          </a:gsLst>
          <a:lin ang="5400012" scaled="0"/>
        </a:gradFill>
      </p:bgPr>
    </p:bg>
    <p:spTree>
      <p:nvGrpSpPr>
        <p:cNvPr id="1115" name="Shape 1115"/>
        <p:cNvGrpSpPr/>
        <p:nvPr/>
      </p:nvGrpSpPr>
      <p:grpSpPr>
        <a:xfrm>
          <a:off x="0" y="0"/>
          <a:ext cx="0" cy="0"/>
          <a:chOff x="0" y="0"/>
          <a:chExt cx="0" cy="0"/>
        </a:xfrm>
      </p:grpSpPr>
      <p:pic>
        <p:nvPicPr>
          <p:cNvPr id="1116" name="Shape 1116"/>
          <p:cNvPicPr preferRelativeResize="0"/>
          <p:nvPr/>
        </p:nvPicPr>
        <p:blipFill rotWithShape="1">
          <a:blip r:embed="rId2">
            <a:alphaModFix/>
          </a:blip>
          <a:srcRect b="0" l="0" r="0" t="0"/>
          <a:stretch/>
        </p:blipFill>
        <p:spPr>
          <a:xfrm>
            <a:off x="0" y="0"/>
            <a:ext cx="12174299" cy="6858000"/>
          </a:xfrm>
          <a:prstGeom prst="rect">
            <a:avLst/>
          </a:prstGeom>
          <a:noFill/>
          <a:ln>
            <a:noFill/>
          </a:ln>
        </p:spPr>
      </p:pic>
      <p:pic>
        <p:nvPicPr>
          <p:cNvPr id="1117" name="Shape 1117"/>
          <p:cNvPicPr preferRelativeResize="0"/>
          <p:nvPr/>
        </p:nvPicPr>
        <p:blipFill rotWithShape="1">
          <a:blip r:embed="rId3">
            <a:alphaModFix/>
          </a:blip>
          <a:srcRect b="0" l="0" r="0" t="0"/>
          <a:stretch/>
        </p:blipFill>
        <p:spPr>
          <a:xfrm>
            <a:off x="0" y="10770"/>
            <a:ext cx="12202200" cy="6878400"/>
          </a:xfrm>
          <a:prstGeom prst="rect">
            <a:avLst/>
          </a:prstGeom>
          <a:noFill/>
          <a:ln>
            <a:noFill/>
          </a:ln>
        </p:spPr>
      </p:pic>
      <p:sp>
        <p:nvSpPr>
          <p:cNvPr id="1118" name="Shape 1118"/>
          <p:cNvSpPr txBox="1"/>
          <p:nvPr>
            <p:ph idx="1" type="body"/>
          </p:nvPr>
        </p:nvSpPr>
        <p:spPr>
          <a:xfrm>
            <a:off x="562424" y="4414344"/>
            <a:ext cx="85527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300"/>
              </a:spcAft>
              <a:buClr>
                <a:srgbClr val="7F7F7F"/>
              </a:buClr>
              <a:buFont typeface="Arial"/>
              <a:buNone/>
              <a:defRPr b="0" i="0" sz="1800" u="none" cap="none" strike="noStrike">
                <a:solidFill>
                  <a:srgbClr val="FFFFFF"/>
                </a:solidFill>
                <a:latin typeface="Arial"/>
                <a:ea typeface="Arial"/>
                <a:cs typeface="Arial"/>
                <a:sym typeface="Arial"/>
              </a:defRPr>
            </a:lvl1pPr>
            <a:lvl2pPr indent="0" lvl="1" marL="0" marR="0" rtl="0" algn="l">
              <a:spcBef>
                <a:spcPts val="0"/>
              </a:spcBef>
              <a:spcAft>
                <a:spcPts val="600"/>
              </a:spcAft>
              <a:buClr>
                <a:schemeClr val="accent2"/>
              </a:buClr>
              <a:buFont typeface="Arial"/>
              <a:buNone/>
              <a:defRPr b="0" i="0" sz="1800" u="none" cap="none" strike="noStrike">
                <a:solidFill>
                  <a:srgbClr val="FFFFFF"/>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119" name="Shape 1119"/>
          <p:cNvSpPr txBox="1"/>
          <p:nvPr>
            <p:ph idx="2" type="body"/>
          </p:nvPr>
        </p:nvSpPr>
        <p:spPr>
          <a:xfrm>
            <a:off x="562424" y="5324305"/>
            <a:ext cx="8552700" cy="9708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120" name="Shape 1120"/>
          <p:cNvSpPr txBox="1"/>
          <p:nvPr>
            <p:ph type="ctrTitle"/>
          </p:nvPr>
        </p:nvSpPr>
        <p:spPr>
          <a:xfrm>
            <a:off x="562424" y="935107"/>
            <a:ext cx="11065500" cy="18741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21" name="Shape 1121"/>
          <p:cNvSpPr txBox="1"/>
          <p:nvPr>
            <p:ph idx="3" type="subTitle"/>
          </p:nvPr>
        </p:nvSpPr>
        <p:spPr>
          <a:xfrm>
            <a:off x="562424" y="2935101"/>
            <a:ext cx="11065500" cy="529199"/>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122" name="Shape 1122"/>
          <p:cNvSpPr/>
          <p:nvPr/>
        </p:nvSpPr>
        <p:spPr>
          <a:xfrm>
            <a:off x="20397390" y="-13890"/>
            <a:ext cx="3999300" cy="28635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91425" lIns="91425" rIns="91425" tIns="91425">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1123" name="Shape 1123"/>
          <p:cNvPicPr preferRelativeResize="0"/>
          <p:nvPr/>
        </p:nvPicPr>
        <p:blipFill rotWithShape="1">
          <a:blip r:embed="rId4">
            <a:alphaModFix/>
          </a:blip>
          <a:srcRect b="0" l="0" r="0" t="0"/>
          <a:stretch/>
        </p:blipFill>
        <p:spPr>
          <a:xfrm>
            <a:off x="21890045" y="707591"/>
            <a:ext cx="1666200" cy="1166400"/>
          </a:xfrm>
          <a:prstGeom prst="rect">
            <a:avLst/>
          </a:prstGeom>
          <a:noFill/>
          <a:ln>
            <a:noFill/>
          </a:ln>
        </p:spPr>
      </p:pic>
      <p:sp>
        <p:nvSpPr>
          <p:cNvPr id="1124" name="Shape 1124"/>
          <p:cNvSpPr/>
          <p:nvPr/>
        </p:nvSpPr>
        <p:spPr>
          <a:xfrm>
            <a:off x="10203060" y="0"/>
            <a:ext cx="1999200" cy="14316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1125" name="Shape 1125"/>
          <p:cNvPicPr preferRelativeResize="0"/>
          <p:nvPr/>
        </p:nvPicPr>
        <p:blipFill rotWithShape="1">
          <a:blip r:embed="rId4">
            <a:alphaModFix/>
          </a:blip>
          <a:srcRect b="0" l="0" r="0" t="0"/>
          <a:stretch/>
        </p:blipFill>
        <p:spPr>
          <a:xfrm>
            <a:off x="10955540" y="324936"/>
            <a:ext cx="832800" cy="583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Plains - Product Staging Area 4 - Low">
    <p:spTree>
      <p:nvGrpSpPr>
        <p:cNvPr id="162" name="Shape 162"/>
        <p:cNvGrpSpPr/>
        <p:nvPr/>
      </p:nvGrpSpPr>
      <p:grpSpPr>
        <a:xfrm>
          <a:off x="0" y="0"/>
          <a:ext cx="0" cy="0"/>
          <a:chOff x="0" y="0"/>
          <a:chExt cx="0" cy="0"/>
        </a:xfrm>
      </p:grpSpPr>
      <p:pic>
        <p:nvPicPr>
          <p:cNvPr id="163" name="Shape 163"/>
          <p:cNvPicPr preferRelativeResize="0"/>
          <p:nvPr/>
        </p:nvPicPr>
        <p:blipFill rotWithShape="1">
          <a:blip r:embed="rId2">
            <a:alphaModFix/>
          </a:blip>
          <a:srcRect b="0" l="0" r="696" t="490"/>
          <a:stretch/>
        </p:blipFill>
        <p:spPr>
          <a:xfrm>
            <a:off x="0" y="0"/>
            <a:ext cx="12188824" cy="6870404"/>
          </a:xfrm>
          <a:prstGeom prst="rect">
            <a:avLst/>
          </a:prstGeom>
          <a:noFill/>
          <a:ln>
            <a:noFill/>
          </a:ln>
        </p:spPr>
      </p:pic>
      <p:sp>
        <p:nvSpPr>
          <p:cNvPr id="164" name="Shape 164"/>
          <p:cNvSpPr txBox="1"/>
          <p:nvPr>
            <p:ph type="title"/>
          </p:nvPr>
        </p:nvSpPr>
        <p:spPr>
          <a:xfrm>
            <a:off x="590031" y="0"/>
            <a:ext cx="11109606" cy="1059253"/>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65" name="Shape 165"/>
          <p:cNvSpPr txBox="1"/>
          <p:nvPr>
            <p:ph idx="1" type="body"/>
          </p:nvPr>
        </p:nvSpPr>
        <p:spPr>
          <a:xfrm>
            <a:off x="590029" y="1059254"/>
            <a:ext cx="11106662" cy="323164"/>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 - Basic - Footer">
    <p:spTree>
      <p:nvGrpSpPr>
        <p:cNvPr id="1126" name="Shape 1126"/>
        <p:cNvGrpSpPr/>
        <p:nvPr/>
      </p:nvGrpSpPr>
      <p:grpSpPr>
        <a:xfrm>
          <a:off x="0" y="0"/>
          <a:ext cx="0" cy="0"/>
          <a:chOff x="0" y="0"/>
          <a:chExt cx="0" cy="0"/>
        </a:xfrm>
      </p:grpSpPr>
      <p:pic>
        <p:nvPicPr>
          <p:cNvPr descr="Salesforce Corporate PowerPoint Template - Official_Chatter Version_Sept16_Google Slides Source_SHORTER.012.jpeg" id="1127" name="Shape 1127"/>
          <p:cNvPicPr preferRelativeResize="0"/>
          <p:nvPr/>
        </p:nvPicPr>
        <p:blipFill rotWithShape="1">
          <a:blip r:embed="rId2">
            <a:alphaModFix/>
          </a:blip>
          <a:srcRect b="0" l="0" r="0" t="0"/>
          <a:stretch/>
        </p:blipFill>
        <p:spPr>
          <a:xfrm>
            <a:off x="0" y="891"/>
            <a:ext cx="12188700" cy="6856200"/>
          </a:xfrm>
          <a:prstGeom prst="rect">
            <a:avLst/>
          </a:prstGeom>
          <a:noFill/>
          <a:ln>
            <a:noFill/>
          </a:ln>
        </p:spPr>
      </p:pic>
      <p:sp>
        <p:nvSpPr>
          <p:cNvPr id="1128" name="Shape 1128"/>
          <p:cNvSpPr txBox="1"/>
          <p:nvPr>
            <p:ph type="title"/>
          </p:nvPr>
        </p:nvSpPr>
        <p:spPr>
          <a:xfrm>
            <a:off x="571500" y="139701"/>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29" name="Shape 1129"/>
          <p:cNvSpPr txBox="1"/>
          <p:nvPr>
            <p:ph idx="1" type="body"/>
          </p:nvPr>
        </p:nvSpPr>
        <p:spPr>
          <a:xfrm>
            <a:off x="571500" y="1688083"/>
            <a:ext cx="11046000" cy="42237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5B5B5B"/>
              </a:buClr>
              <a:buSzPct val="100000"/>
              <a:buFont typeface="Arial"/>
              <a:buChar char="​"/>
              <a:defRPr b="0" i="0" sz="2000" u="none" cap="none" strike="noStrike">
                <a:solidFill>
                  <a:srgbClr val="5B5B5B"/>
                </a:solidFill>
                <a:latin typeface="Arial"/>
                <a:ea typeface="Arial"/>
                <a:cs typeface="Arial"/>
                <a:sym typeface="Arial"/>
              </a:defRPr>
            </a:lvl1pPr>
            <a:lvl2pPr indent="-80962" lvl="1" marL="182562" marR="0" rtl="0" algn="l">
              <a:lnSpc>
                <a:spcPct val="100000"/>
              </a:lnSpc>
              <a:spcBef>
                <a:spcPts val="300"/>
              </a:spcBef>
              <a:spcAft>
                <a:spcPts val="600"/>
              </a:spcAft>
              <a:buClr>
                <a:srgbClr val="5B5B5B"/>
              </a:buClr>
              <a:buSzPct val="100000"/>
              <a:buFont typeface="Arial"/>
              <a:buChar char="•"/>
              <a:defRPr b="0" i="0" sz="1600" u="none" cap="none" strike="noStrike">
                <a:solidFill>
                  <a:srgbClr val="5B5B5B"/>
                </a:solidFill>
                <a:latin typeface="Arial"/>
                <a:ea typeface="Arial"/>
                <a:cs typeface="Arial"/>
                <a:sym typeface="Arial"/>
              </a:defRPr>
            </a:lvl2pPr>
            <a:lvl3pPr indent="-98425" lvl="2" marL="365125" marR="0" rtl="0" algn="l">
              <a:lnSpc>
                <a:spcPct val="100000"/>
              </a:lnSpc>
              <a:spcBef>
                <a:spcPts val="0"/>
              </a:spcBef>
              <a:spcAft>
                <a:spcPts val="600"/>
              </a:spcAft>
              <a:buClr>
                <a:srgbClr val="5B5B5B"/>
              </a:buClr>
              <a:buSzPct val="100000"/>
              <a:buFont typeface="Arial"/>
              <a:buChar char="•"/>
              <a:defRPr b="0" i="0" sz="1400" u="none" cap="none" strike="noStrike">
                <a:solidFill>
                  <a:srgbClr val="5B5B5B"/>
                </a:solidFill>
                <a:latin typeface="Arial"/>
                <a:ea typeface="Arial"/>
                <a:cs typeface="Arial"/>
                <a:sym typeface="Arial"/>
              </a:defRPr>
            </a:lvl3pPr>
            <a:lvl4pPr indent="-115887" lvl="3" marL="547687" marR="0" rtl="0" algn="l">
              <a:lnSpc>
                <a:spcPct val="100000"/>
              </a:lnSpc>
              <a:spcBef>
                <a:spcPts val="0"/>
              </a:spcBef>
              <a:spcAft>
                <a:spcPts val="600"/>
              </a:spcAft>
              <a:buClr>
                <a:srgbClr val="5B5B5B"/>
              </a:buClr>
              <a:buSzPct val="100000"/>
              <a:buFont typeface="Arial"/>
              <a:buChar char="•"/>
              <a:defRPr b="1" i="0" sz="1200" u="none" cap="none" strike="noStrike">
                <a:solidFill>
                  <a:srgbClr val="5B5B5B"/>
                </a:solidFill>
                <a:latin typeface="Arial"/>
                <a:ea typeface="Arial"/>
                <a:cs typeface="Arial"/>
                <a:sym typeface="Arial"/>
              </a:defRPr>
            </a:lvl4pPr>
            <a:lvl5pPr indent="0" lvl="4" marL="1828800" marR="0" rtl="0" algn="l">
              <a:lnSpc>
                <a:spcPct val="100000"/>
              </a:lnSpc>
              <a:spcBef>
                <a:spcPts val="0"/>
              </a:spcBef>
              <a:spcAft>
                <a:spcPts val="600"/>
              </a:spcAft>
              <a:buNone/>
              <a:defRPr b="0" i="0" sz="1800" u="none" cap="none" strike="noStrike">
                <a:solidFill>
                  <a:srgbClr val="5B5B5B"/>
                </a:solidFill>
                <a:latin typeface="Arial"/>
                <a:ea typeface="Arial"/>
                <a:cs typeface="Arial"/>
                <a:sym typeface="Arial"/>
              </a:defRPr>
            </a:lvl5pPr>
            <a:lvl6pPr indent="-101600" lvl="5" marL="25146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6pPr>
            <a:lvl7pPr indent="-101600" lvl="6" marL="29718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7pPr>
            <a:lvl8pPr indent="-101600" lvl="7" marL="34290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8pPr>
            <a:lvl9pPr indent="-101600" lvl="8" marL="38862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9pPr>
          </a:lstStyle>
          <a:p/>
        </p:txBody>
      </p:sp>
      <p:sp>
        <p:nvSpPr>
          <p:cNvPr id="1130" name="Shape 1130"/>
          <p:cNvSpPr txBox="1"/>
          <p:nvPr>
            <p:ph idx="2" type="body"/>
          </p:nvPr>
        </p:nvSpPr>
        <p:spPr>
          <a:xfrm>
            <a:off x="571500" y="1081136"/>
            <a:ext cx="11046000" cy="369300"/>
          </a:xfrm>
          <a:prstGeom prst="rect">
            <a:avLst/>
          </a:prstGeom>
          <a:noFill/>
          <a:ln>
            <a:noFill/>
          </a:ln>
        </p:spPr>
        <p:txBody>
          <a:bodyPr anchorCtr="0" anchor="ctr" bIns="91425" lIns="91425" rIns="91425" tIns="91425"/>
          <a:lstStyle>
            <a:lvl1pPr indent="152400" lvl="0" marL="0" marR="0" rtl="0" algn="l">
              <a:lnSpc>
                <a:spcPct val="100000"/>
              </a:lnSpc>
              <a:spcBef>
                <a:spcPts val="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1pPr>
            <a:lvl2pPr indent="-61912" lvl="1" marL="182562" marR="0" rtl="0" algn="l">
              <a:spcBef>
                <a:spcPts val="0"/>
              </a:spcBef>
              <a:spcAft>
                <a:spcPts val="600"/>
              </a:spcAft>
              <a:buClr>
                <a:schemeClr val="accent2"/>
              </a:buClr>
              <a:buSzPct val="100000"/>
              <a:buFont typeface="Arial"/>
              <a:buChar char="•"/>
              <a:defRPr b="0" i="0" sz="19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96837" lvl="3" marL="547687" marR="0" rtl="0" algn="l">
              <a:spcBef>
                <a:spcPts val="0"/>
              </a:spcBef>
              <a:spcAft>
                <a:spcPts val="600"/>
              </a:spcAft>
              <a:buClr>
                <a:schemeClr val="accent2"/>
              </a:buClr>
              <a:buSzPct val="100000"/>
              <a:buFont typeface="Arial"/>
              <a:buChar char="•"/>
              <a:defRPr b="1" i="0" sz="1500" u="none" cap="none" strike="noStrike">
                <a:solidFill>
                  <a:schemeClr val="accent2"/>
                </a:solidFill>
                <a:latin typeface="Arial"/>
                <a:ea typeface="Arial"/>
                <a:cs typeface="Arial"/>
                <a:sym typeface="Arial"/>
              </a:defRPr>
            </a:lvl4pPr>
            <a:lvl5pPr indent="0" lvl="4" marL="1828800" marR="0" rtl="0" algn="l">
              <a:spcBef>
                <a:spcPts val="0"/>
              </a:spcBef>
              <a:spcAft>
                <a:spcPts val="600"/>
              </a:spcAft>
              <a:buNone/>
              <a:defRPr b="0" i="0" sz="2100" u="none" cap="none" strike="noStrike">
                <a:solidFill>
                  <a:schemeClr val="accent2"/>
                </a:solidFill>
                <a:latin typeface="Arial"/>
                <a:ea typeface="Arial"/>
                <a:cs typeface="Arial"/>
                <a:sym typeface="Arial"/>
              </a:defRPr>
            </a:lvl5pPr>
            <a:lvl6pPr indent="-101600" lvl="5" marL="25146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6pPr>
            <a:lvl7pPr indent="-101600" lvl="6" marL="29718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7pPr>
            <a:lvl8pPr indent="-101600" lvl="7" marL="34290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8pPr>
            <a:lvl9pPr indent="-101600" lvl="8" marL="38862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9pPr>
          </a:lstStyle>
          <a:p/>
        </p:txBody>
      </p:sp>
      <p:pic>
        <p:nvPicPr>
          <p:cNvPr id="1131" name="Shape 1131"/>
          <p:cNvPicPr preferRelativeResize="0"/>
          <p:nvPr/>
        </p:nvPicPr>
        <p:blipFill rotWithShape="1">
          <a:blip r:embed="rId3">
            <a:alphaModFix/>
          </a:blip>
          <a:srcRect b="0" l="0" r="0" t="0"/>
          <a:stretch/>
        </p:blipFill>
        <p:spPr>
          <a:xfrm>
            <a:off x="11011320" y="6091237"/>
            <a:ext cx="616500" cy="4317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Plains - Product Staging Area 4 - Low">
    <p:spTree>
      <p:nvGrpSpPr>
        <p:cNvPr id="1132" name="Shape 1132"/>
        <p:cNvGrpSpPr/>
        <p:nvPr/>
      </p:nvGrpSpPr>
      <p:grpSpPr>
        <a:xfrm>
          <a:off x="0" y="0"/>
          <a:ext cx="0" cy="0"/>
          <a:chOff x="0" y="0"/>
          <a:chExt cx="0" cy="0"/>
        </a:xfrm>
      </p:grpSpPr>
      <p:pic>
        <p:nvPicPr>
          <p:cNvPr id="1133" name="Shape 1133"/>
          <p:cNvPicPr preferRelativeResize="0"/>
          <p:nvPr/>
        </p:nvPicPr>
        <p:blipFill rotWithShape="1">
          <a:blip r:embed="rId2">
            <a:alphaModFix/>
          </a:blip>
          <a:srcRect b="0" l="0" r="0" t="0"/>
          <a:stretch/>
        </p:blipFill>
        <p:spPr>
          <a:xfrm>
            <a:off x="0" y="0"/>
            <a:ext cx="12187200" cy="6858000"/>
          </a:xfrm>
          <a:prstGeom prst="rect">
            <a:avLst/>
          </a:prstGeom>
          <a:noFill/>
          <a:ln>
            <a:noFill/>
          </a:ln>
        </p:spPr>
      </p:pic>
      <p:grpSp>
        <p:nvGrpSpPr>
          <p:cNvPr id="1134" name="Shape 1134"/>
          <p:cNvGrpSpPr/>
          <p:nvPr/>
        </p:nvGrpSpPr>
        <p:grpSpPr>
          <a:xfrm>
            <a:off x="-22224" y="4530780"/>
            <a:ext cx="12211022" cy="1565205"/>
            <a:chOff x="12700" y="0"/>
            <a:chExt cx="24407400" cy="3128533"/>
          </a:xfrm>
        </p:grpSpPr>
        <p:sp>
          <p:nvSpPr>
            <p:cNvPr id="1135" name="Shape 1135"/>
            <p:cNvSpPr/>
            <p:nvPr/>
          </p:nvSpPr>
          <p:spPr>
            <a:xfrm>
              <a:off x="3475517" y="1007716"/>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36" name="Shape 1136"/>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37" name="Shape 1137"/>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38" name="Shape 1138"/>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39" name="Shape 1139"/>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0" name="Shape 1140"/>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1" name="Shape 1141"/>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2" name="Shape 1142"/>
            <p:cNvSpPr/>
            <p:nvPr/>
          </p:nvSpPr>
          <p:spPr>
            <a:xfrm>
              <a:off x="12700"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3" name="Shape 1143"/>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4" name="Shape 1144"/>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5" name="Shape 1145"/>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6" name="Shape 1146"/>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7" name="Shape 1147"/>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8" name="Shape 1148"/>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9" name="Shape 1149"/>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0" name="Shape 1150"/>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1" name="Shape 1151"/>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2" name="Shape 1152"/>
            <p:cNvSpPr/>
            <p:nvPr/>
          </p:nvSpPr>
          <p:spPr>
            <a:xfrm>
              <a:off x="5245805" y="535600"/>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3" name="Shape 1153"/>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4" name="Shape 1154"/>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5" name="Shape 1155"/>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6" name="Shape 1156"/>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7" name="Shape 1157"/>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8" name="Shape 1158"/>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9" name="Shape 1159"/>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60" name="Shape 1160"/>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61" name="Shape 1161"/>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62" name="Shape 1162"/>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sp>
        <p:nvSpPr>
          <p:cNvPr id="1163" name="Shape 1163"/>
          <p:cNvSpPr/>
          <p:nvPr/>
        </p:nvSpPr>
        <p:spPr>
          <a:xfrm>
            <a:off x="-15662" y="5121875"/>
            <a:ext cx="12204600" cy="1736100"/>
          </a:xfrm>
          <a:custGeom>
            <a:pathLst>
              <a:path extrusionOk="0" h="120000" w="120000">
                <a:moveTo>
                  <a:pt x="83833" y="11"/>
                </a:moveTo>
                <a:cubicBezTo>
                  <a:pt x="76466" y="-311"/>
                  <a:pt x="69166" y="10672"/>
                  <a:pt x="61833" y="20809"/>
                </a:cubicBezTo>
                <a:cubicBezTo>
                  <a:pt x="56538" y="28128"/>
                  <a:pt x="51216" y="35001"/>
                  <a:pt x="45827" y="36015"/>
                </a:cubicBezTo>
                <a:cubicBezTo>
                  <a:pt x="37555" y="37569"/>
                  <a:pt x="29377" y="25142"/>
                  <a:pt x="21122" y="21427"/>
                </a:cubicBezTo>
                <a:cubicBezTo>
                  <a:pt x="14050" y="18252"/>
                  <a:pt x="6955" y="21472"/>
                  <a:pt x="5" y="30997"/>
                </a:cubicBezTo>
                <a:lnTo>
                  <a:pt x="0" y="120000"/>
                </a:lnTo>
                <a:lnTo>
                  <a:pt x="120000" y="120000"/>
                </a:lnTo>
                <a:lnTo>
                  <a:pt x="120000" y="41084"/>
                </a:lnTo>
                <a:lnTo>
                  <a:pt x="119905" y="41139"/>
                </a:lnTo>
                <a:cubicBezTo>
                  <a:pt x="117205" y="42950"/>
                  <a:pt x="114466" y="42471"/>
                  <a:pt x="111783" y="39736"/>
                </a:cubicBezTo>
                <a:cubicBezTo>
                  <a:pt x="106672" y="34517"/>
                  <a:pt x="102211" y="21606"/>
                  <a:pt x="97350" y="12799"/>
                </a:cubicBezTo>
                <a:cubicBezTo>
                  <a:pt x="92900" y="4740"/>
                  <a:pt x="88400" y="206"/>
                  <a:pt x="83833" y="11"/>
                </a:cubicBez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nvGrpSpPr>
          <p:cNvPr id="1164" name="Shape 1164"/>
          <p:cNvGrpSpPr/>
          <p:nvPr/>
        </p:nvGrpSpPr>
        <p:grpSpPr>
          <a:xfrm>
            <a:off x="280515" y="4596749"/>
            <a:ext cx="11540236" cy="1194864"/>
            <a:chOff x="283421" y="9316653"/>
            <a:chExt cx="23346624" cy="2417285"/>
          </a:xfrm>
        </p:grpSpPr>
        <p:sp>
          <p:nvSpPr>
            <p:cNvPr id="1165" name="Shape 1165"/>
            <p:cNvSpPr/>
            <p:nvPr/>
          </p:nvSpPr>
          <p:spPr>
            <a:xfrm>
              <a:off x="19756346" y="10459379"/>
              <a:ext cx="422700" cy="493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nvGrpSpPr>
            <p:cNvPr id="1166" name="Shape 1166"/>
            <p:cNvGrpSpPr/>
            <p:nvPr/>
          </p:nvGrpSpPr>
          <p:grpSpPr>
            <a:xfrm>
              <a:off x="283421" y="9316653"/>
              <a:ext cx="23346624" cy="2417285"/>
              <a:chOff x="283421" y="9316653"/>
              <a:chExt cx="23346624" cy="2417285"/>
            </a:xfrm>
          </p:grpSpPr>
          <p:sp>
            <p:nvSpPr>
              <p:cNvPr id="1167" name="Shape 1167"/>
              <p:cNvSpPr/>
              <p:nvPr/>
            </p:nvSpPr>
            <p:spPr>
              <a:xfrm>
                <a:off x="21899100" y="10815778"/>
                <a:ext cx="499800" cy="68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68" name="Shape 1168"/>
              <p:cNvSpPr/>
              <p:nvPr/>
            </p:nvSpPr>
            <p:spPr>
              <a:xfrm>
                <a:off x="22911846" y="10749638"/>
                <a:ext cx="718200" cy="984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69" name="Shape 1169"/>
              <p:cNvSpPr/>
              <p:nvPr/>
            </p:nvSpPr>
            <p:spPr>
              <a:xfrm>
                <a:off x="283421" y="10409621"/>
                <a:ext cx="708600" cy="886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0" name="Shape 1170"/>
              <p:cNvSpPr/>
              <p:nvPr/>
            </p:nvSpPr>
            <p:spPr>
              <a:xfrm>
                <a:off x="909645" y="10755524"/>
                <a:ext cx="499800" cy="479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1" name="Shape 1171"/>
              <p:cNvSpPr/>
              <p:nvPr/>
            </p:nvSpPr>
            <p:spPr>
              <a:xfrm>
                <a:off x="2028288" y="10773835"/>
                <a:ext cx="371400" cy="356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2" name="Shape 1172"/>
              <p:cNvSpPr/>
              <p:nvPr/>
            </p:nvSpPr>
            <p:spPr>
              <a:xfrm>
                <a:off x="20098829" y="10344134"/>
                <a:ext cx="499800" cy="724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3" name="Shape 1173"/>
              <p:cNvSpPr/>
              <p:nvPr/>
            </p:nvSpPr>
            <p:spPr>
              <a:xfrm>
                <a:off x="19871695" y="10954161"/>
                <a:ext cx="284400" cy="356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4" name="Shape 1174"/>
              <p:cNvSpPr/>
              <p:nvPr/>
            </p:nvSpPr>
            <p:spPr>
              <a:xfrm>
                <a:off x="15511823" y="10143407"/>
                <a:ext cx="371400" cy="46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5" name="Shape 1175"/>
              <p:cNvSpPr/>
              <p:nvPr/>
            </p:nvSpPr>
            <p:spPr>
              <a:xfrm>
                <a:off x="14911893" y="9877421"/>
                <a:ext cx="516300" cy="707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6" name="Shape 1176"/>
              <p:cNvSpPr/>
              <p:nvPr/>
            </p:nvSpPr>
            <p:spPr>
              <a:xfrm>
                <a:off x="18704478" y="10053225"/>
                <a:ext cx="367800" cy="504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7" name="Shape 1177"/>
              <p:cNvSpPr/>
              <p:nvPr/>
            </p:nvSpPr>
            <p:spPr>
              <a:xfrm>
                <a:off x="17543160" y="9929224"/>
                <a:ext cx="367800" cy="504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8" name="Shape 1178"/>
              <p:cNvSpPr/>
              <p:nvPr/>
            </p:nvSpPr>
            <p:spPr>
              <a:xfrm>
                <a:off x="17934637" y="9628703"/>
                <a:ext cx="7086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9" name="Shape 1179"/>
              <p:cNvSpPr/>
              <p:nvPr/>
            </p:nvSpPr>
            <p:spPr>
              <a:xfrm>
                <a:off x="15935537" y="9316653"/>
                <a:ext cx="802200" cy="109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80" name="Shape 1180"/>
              <p:cNvSpPr/>
              <p:nvPr/>
            </p:nvSpPr>
            <p:spPr>
              <a:xfrm>
                <a:off x="1370263" y="10409621"/>
                <a:ext cx="708599" cy="886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81" name="Shape 1181"/>
              <p:cNvSpPr/>
              <p:nvPr/>
            </p:nvSpPr>
            <p:spPr>
              <a:xfrm>
                <a:off x="22447243" y="11059025"/>
                <a:ext cx="338700" cy="464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82" name="Shape 1182"/>
              <p:cNvSpPr/>
              <p:nvPr/>
            </p:nvSpPr>
            <p:spPr>
              <a:xfrm>
                <a:off x="14194842" y="10153739"/>
                <a:ext cx="499800" cy="68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83" name="Shape 1183"/>
              <p:cNvSpPr/>
              <p:nvPr/>
            </p:nvSpPr>
            <p:spPr>
              <a:xfrm>
                <a:off x="13673965" y="10268964"/>
                <a:ext cx="499800" cy="68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84" name="Shape 1184"/>
              <p:cNvSpPr/>
              <p:nvPr/>
            </p:nvSpPr>
            <p:spPr>
              <a:xfrm>
                <a:off x="16628610" y="9753915"/>
                <a:ext cx="516300" cy="707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grpSp>
      <p:sp>
        <p:nvSpPr>
          <p:cNvPr id="1185" name="Shape 1185"/>
          <p:cNvSpPr txBox="1"/>
          <p:nvPr>
            <p:ph type="title"/>
          </p:nvPr>
        </p:nvSpPr>
        <p:spPr>
          <a:xfrm>
            <a:off x="590031" y="0"/>
            <a:ext cx="11109600" cy="10593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86" name="Shape 1186"/>
          <p:cNvSpPr txBox="1"/>
          <p:nvPr>
            <p:ph idx="1" type="body"/>
          </p:nvPr>
        </p:nvSpPr>
        <p:spPr>
          <a:xfrm>
            <a:off x="590029" y="1059254"/>
            <a:ext cx="11106600" cy="323100"/>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7_Logo_Slide">
    <p:bg>
      <p:bgPr>
        <a:solidFill>
          <a:schemeClr val="lt1"/>
        </a:solidFill>
      </p:bgPr>
    </p:bg>
    <p:spTree>
      <p:nvGrpSpPr>
        <p:cNvPr id="1187" name="Shape 1187"/>
        <p:cNvGrpSpPr/>
        <p:nvPr/>
      </p:nvGrpSpPr>
      <p:grpSpPr>
        <a:xfrm>
          <a:off x="0" y="0"/>
          <a:ext cx="0" cy="0"/>
          <a:chOff x="0" y="0"/>
          <a:chExt cx="0" cy="0"/>
        </a:xfrm>
      </p:grpSpPr>
      <p:pic>
        <p:nvPicPr>
          <p:cNvPr id="1188" name="Shape 1188"/>
          <p:cNvPicPr preferRelativeResize="0"/>
          <p:nvPr/>
        </p:nvPicPr>
        <p:blipFill rotWithShape="1">
          <a:blip r:embed="rId2">
            <a:alphaModFix/>
          </a:blip>
          <a:srcRect b="0" l="0" r="0" t="22227"/>
          <a:stretch/>
        </p:blipFill>
        <p:spPr>
          <a:xfrm>
            <a:off x="0" y="0"/>
            <a:ext cx="12188700" cy="5332200"/>
          </a:xfrm>
          <a:prstGeom prst="rect">
            <a:avLst/>
          </a:prstGeom>
          <a:noFill/>
          <a:ln>
            <a:noFill/>
          </a:ln>
        </p:spPr>
      </p:pic>
      <p:sp>
        <p:nvSpPr>
          <p:cNvPr id="1189" name="Shape 1189"/>
          <p:cNvSpPr txBox="1"/>
          <p:nvPr>
            <p:ph type="title"/>
          </p:nvPr>
        </p:nvSpPr>
        <p:spPr>
          <a:xfrm>
            <a:off x="590031" y="0"/>
            <a:ext cx="11109600" cy="10593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90" name="Shape 1190"/>
          <p:cNvSpPr txBox="1"/>
          <p:nvPr>
            <p:ph idx="1" type="body"/>
          </p:nvPr>
        </p:nvSpPr>
        <p:spPr>
          <a:xfrm>
            <a:off x="590029" y="1059254"/>
            <a:ext cx="11106600" cy="323100"/>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1191" name="Shape 1191"/>
          <p:cNvPicPr preferRelativeResize="0"/>
          <p:nvPr/>
        </p:nvPicPr>
        <p:blipFill rotWithShape="1">
          <a:blip r:embed="rId2">
            <a:alphaModFix/>
          </a:blip>
          <a:srcRect b="0" l="0" r="0" t="77189"/>
          <a:stretch/>
        </p:blipFill>
        <p:spPr>
          <a:xfrm flipH="1" rot="10800000">
            <a:off x="-1" y="5294100"/>
            <a:ext cx="12188700" cy="15639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oduct Staging Area - High Impact Blue Low">
    <p:bg>
      <p:bgPr>
        <a:solidFill>
          <a:srgbClr val="309FFF"/>
        </a:solidFill>
      </p:bgPr>
    </p:bg>
    <p:spTree>
      <p:nvGrpSpPr>
        <p:cNvPr id="1192" name="Shape 1192"/>
        <p:cNvGrpSpPr/>
        <p:nvPr/>
      </p:nvGrpSpPr>
      <p:grpSpPr>
        <a:xfrm>
          <a:off x="0" y="0"/>
          <a:ext cx="0" cy="0"/>
          <a:chOff x="0" y="0"/>
          <a:chExt cx="0" cy="0"/>
        </a:xfrm>
      </p:grpSpPr>
      <p:sp>
        <p:nvSpPr>
          <p:cNvPr id="1193" name="Shape 1193"/>
          <p:cNvSpPr/>
          <p:nvPr/>
        </p:nvSpPr>
        <p:spPr>
          <a:xfrm>
            <a:off x="-1037" y="0"/>
            <a:ext cx="12188700" cy="4240800"/>
          </a:xfrm>
          <a:prstGeom prst="rect">
            <a:avLst/>
          </a:prstGeom>
          <a:gradFill>
            <a:gsLst>
              <a:gs pos="0">
                <a:srgbClr val="004D90"/>
              </a:gs>
              <a:gs pos="21449">
                <a:srgbClr val="0165AD"/>
              </a:gs>
              <a:gs pos="59460">
                <a:srgbClr val="027CCB"/>
              </a:gs>
              <a:gs pos="100000">
                <a:srgbClr val="68E2B3"/>
              </a:gs>
            </a:gsLst>
            <a:path path="circle">
              <a:fillToRect b="100%" r="100%"/>
            </a:path>
            <a:tileRect l="-100%" t="-100%"/>
          </a:gra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4" name="Shape 1194"/>
          <p:cNvSpPr/>
          <p:nvPr/>
        </p:nvSpPr>
        <p:spPr>
          <a:xfrm>
            <a:off x="0" y="0"/>
            <a:ext cx="12188700" cy="6369300"/>
          </a:xfrm>
          <a:prstGeom prst="rect">
            <a:avLst/>
          </a:prstGeom>
          <a:gradFill>
            <a:gsLst>
              <a:gs pos="0">
                <a:srgbClr val="034CA5"/>
              </a:gs>
              <a:gs pos="39430">
                <a:srgbClr val="1A75D2"/>
              </a:gs>
              <a:gs pos="60989">
                <a:srgbClr val="309FFF"/>
              </a:gs>
              <a:gs pos="78960">
                <a:srgbClr val="4CC0D9"/>
              </a:gs>
              <a:gs pos="91259">
                <a:srgbClr val="68E2B3"/>
              </a:gs>
              <a:gs pos="100000">
                <a:srgbClr val="68E2B3"/>
              </a:gs>
            </a:gsLst>
            <a:lin ang="5400012" scaled="0"/>
          </a:gradFill>
          <a:ln>
            <a:noFill/>
          </a:ln>
        </p:spPr>
        <p:txBody>
          <a:bodyPr anchorCtr="0" anchor="ctr" bIns="0" lIns="0" rIns="0" tIns="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5" name="Shape 1195"/>
          <p:cNvSpPr/>
          <p:nvPr/>
        </p:nvSpPr>
        <p:spPr>
          <a:xfrm>
            <a:off x="7289285" y="2072428"/>
            <a:ext cx="147300" cy="1473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6" name="Shape 1196"/>
          <p:cNvSpPr/>
          <p:nvPr/>
        </p:nvSpPr>
        <p:spPr>
          <a:xfrm rot="10800000">
            <a:off x="12255088" y="3719830"/>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7" name="Shape 1197"/>
          <p:cNvSpPr/>
          <p:nvPr/>
        </p:nvSpPr>
        <p:spPr>
          <a:xfrm rot="10800000">
            <a:off x="12844264" y="3651744"/>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8" name="Shape 1198"/>
          <p:cNvSpPr/>
          <p:nvPr/>
        </p:nvSpPr>
        <p:spPr>
          <a:xfrm rot="10800000">
            <a:off x="12515235" y="4150605"/>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99" name="Shape 1199"/>
          <p:cNvSpPr/>
          <p:nvPr/>
        </p:nvSpPr>
        <p:spPr>
          <a:xfrm>
            <a:off x="7899689" y="4248092"/>
            <a:ext cx="790800" cy="591300"/>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0" name="Shape 1200"/>
          <p:cNvSpPr/>
          <p:nvPr/>
        </p:nvSpPr>
        <p:spPr>
          <a:xfrm>
            <a:off x="-167181" y="3243848"/>
            <a:ext cx="12473699" cy="3667200"/>
          </a:xfrm>
          <a:custGeom>
            <a:pathLst>
              <a:path extrusionOk="0" h="120000" w="120000">
                <a:moveTo>
                  <a:pt x="44416" y="4805"/>
                </a:moveTo>
                <a:lnTo>
                  <a:pt x="40616" y="11394"/>
                </a:lnTo>
                <a:lnTo>
                  <a:pt x="34772" y="17727"/>
                </a:lnTo>
                <a:lnTo>
                  <a:pt x="28388" y="722"/>
                </a:lnTo>
                <a:lnTo>
                  <a:pt x="21633" y="5861"/>
                </a:lnTo>
                <a:lnTo>
                  <a:pt x="20544" y="3822"/>
                </a:lnTo>
                <a:lnTo>
                  <a:pt x="17822" y="10477"/>
                </a:lnTo>
                <a:lnTo>
                  <a:pt x="13216" y="0"/>
                </a:lnTo>
                <a:lnTo>
                  <a:pt x="305" y="23105"/>
                </a:lnTo>
                <a:lnTo>
                  <a:pt x="0" y="118827"/>
                </a:lnTo>
                <a:lnTo>
                  <a:pt x="120000" y="120000"/>
                </a:lnTo>
                <a:lnTo>
                  <a:pt x="119800" y="6655"/>
                </a:lnTo>
                <a:lnTo>
                  <a:pt x="105933" y="18661"/>
                </a:lnTo>
                <a:lnTo>
                  <a:pt x="101444" y="10511"/>
                </a:lnTo>
                <a:lnTo>
                  <a:pt x="95394" y="21944"/>
                </a:lnTo>
                <a:lnTo>
                  <a:pt x="93977" y="17866"/>
                </a:lnTo>
                <a:lnTo>
                  <a:pt x="84338" y="23172"/>
                </a:lnTo>
                <a:lnTo>
                  <a:pt x="74638" y="11961"/>
                </a:lnTo>
                <a:lnTo>
                  <a:pt x="70111" y="2211"/>
                </a:lnTo>
                <a:lnTo>
                  <a:pt x="67655" y="2411"/>
                </a:lnTo>
                <a:lnTo>
                  <a:pt x="62433" y="11072"/>
                </a:lnTo>
                <a:lnTo>
                  <a:pt x="56811" y="19422"/>
                </a:lnTo>
                <a:lnTo>
                  <a:pt x="53538" y="15433"/>
                </a:lnTo>
                <a:lnTo>
                  <a:pt x="50277" y="16600"/>
                </a:lnTo>
                <a:lnTo>
                  <a:pt x="47211" y="17144"/>
                </a:lnTo>
                <a:lnTo>
                  <a:pt x="44416" y="4805"/>
                </a:lnTo>
                <a:close/>
              </a:path>
            </a:pathLst>
          </a:custGeom>
          <a:gradFill>
            <a:gsLst>
              <a:gs pos="0">
                <a:srgbClr val="004378"/>
              </a:gs>
              <a:gs pos="100000">
                <a:srgbClr val="004278"/>
              </a:gs>
            </a:gsLst>
            <a:path path="circle">
              <a:fillToRect b="100%" r="100%"/>
            </a:path>
            <a:tileRect l="-100%" t="-100%"/>
          </a:gra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1" name="Shape 1201"/>
          <p:cNvSpPr/>
          <p:nvPr/>
        </p:nvSpPr>
        <p:spPr>
          <a:xfrm>
            <a:off x="1656732" y="3263230"/>
            <a:ext cx="1951500" cy="1325399"/>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2" name="Shape 1202"/>
          <p:cNvSpPr/>
          <p:nvPr/>
        </p:nvSpPr>
        <p:spPr>
          <a:xfrm>
            <a:off x="4642610" y="3885628"/>
            <a:ext cx="424800" cy="397500"/>
          </a:xfrm>
          <a:custGeom>
            <a:pathLst>
              <a:path extrusionOk="0" h="120000" w="120000">
                <a:moveTo>
                  <a:pt x="29911" y="3977"/>
                </a:moveTo>
                <a:lnTo>
                  <a:pt x="0" y="62611"/>
                </a:lnTo>
                <a:lnTo>
                  <a:pt x="12222" y="120000"/>
                </a:lnTo>
                <a:lnTo>
                  <a:pt x="120000" y="0"/>
                </a:lnTo>
                <a:lnTo>
                  <a:pt x="29911" y="3977"/>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3" name="Shape 1203"/>
          <p:cNvSpPr/>
          <p:nvPr/>
        </p:nvSpPr>
        <p:spPr>
          <a:xfrm flipH="1">
            <a:off x="3448233" y="3388660"/>
            <a:ext cx="15462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4" name="Shape 1204"/>
          <p:cNvSpPr/>
          <p:nvPr/>
        </p:nvSpPr>
        <p:spPr>
          <a:xfrm flipH="1">
            <a:off x="878816" y="3497728"/>
            <a:ext cx="1312200" cy="1694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5" name="Shape 1205"/>
          <p:cNvSpPr/>
          <p:nvPr/>
        </p:nvSpPr>
        <p:spPr>
          <a:xfrm>
            <a:off x="6866668" y="3605535"/>
            <a:ext cx="1620000" cy="1585800"/>
          </a:xfrm>
          <a:custGeom>
            <a:pathLst>
              <a:path extrusionOk="0" h="120000" w="120000">
                <a:moveTo>
                  <a:pt x="41283" y="0"/>
                </a:moveTo>
                <a:lnTo>
                  <a:pt x="30744" y="66872"/>
                </a:lnTo>
                <a:lnTo>
                  <a:pt x="0" y="111611"/>
                </a:lnTo>
                <a:lnTo>
                  <a:pt x="40194" y="120000"/>
                </a:lnTo>
                <a:lnTo>
                  <a:pt x="120000" y="29450"/>
                </a:lnTo>
                <a:lnTo>
                  <a:pt x="41283"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6" name="Shape 1206"/>
          <p:cNvSpPr/>
          <p:nvPr/>
        </p:nvSpPr>
        <p:spPr>
          <a:xfrm flipH="1">
            <a:off x="10566407" y="4047844"/>
            <a:ext cx="798000" cy="8664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7" name="Shape 1207"/>
          <p:cNvSpPr/>
          <p:nvPr/>
        </p:nvSpPr>
        <p:spPr>
          <a:xfrm flipH="1">
            <a:off x="8829482" y="3545478"/>
            <a:ext cx="1838100" cy="11916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8" name="Shape 1208"/>
          <p:cNvSpPr/>
          <p:nvPr/>
        </p:nvSpPr>
        <p:spPr>
          <a:xfrm>
            <a:off x="5409985" y="3361421"/>
            <a:ext cx="1992900" cy="1672800"/>
          </a:xfrm>
          <a:custGeom>
            <a:pathLst>
              <a:path extrusionOk="0" h="120000" w="120000">
                <a:moveTo>
                  <a:pt x="95038" y="7494"/>
                </a:moveTo>
                <a:lnTo>
                  <a:pt x="85561" y="0"/>
                </a:lnTo>
                <a:lnTo>
                  <a:pt x="56144" y="16566"/>
                </a:lnTo>
                <a:lnTo>
                  <a:pt x="20977" y="34805"/>
                </a:lnTo>
                <a:lnTo>
                  <a:pt x="0" y="28294"/>
                </a:lnTo>
                <a:lnTo>
                  <a:pt x="38405" y="107994"/>
                </a:lnTo>
                <a:lnTo>
                  <a:pt x="76933" y="120000"/>
                </a:lnTo>
                <a:lnTo>
                  <a:pt x="113027" y="33611"/>
                </a:lnTo>
                <a:lnTo>
                  <a:pt x="120000" y="9788"/>
                </a:lnTo>
                <a:lnTo>
                  <a:pt x="105561" y="10311"/>
                </a:lnTo>
                <a:lnTo>
                  <a:pt x="95038" y="74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9" name="Shape 1209"/>
          <p:cNvSpPr/>
          <p:nvPr/>
        </p:nvSpPr>
        <p:spPr>
          <a:xfrm flipH="1">
            <a:off x="1793966" y="4151203"/>
            <a:ext cx="1067400" cy="1080300"/>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10" name="Shape 1210"/>
          <p:cNvSpPr/>
          <p:nvPr/>
        </p:nvSpPr>
        <p:spPr>
          <a:xfrm flipH="1">
            <a:off x="-152329" y="3237030"/>
            <a:ext cx="1559400" cy="1930199"/>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grpSp>
        <p:nvGrpSpPr>
          <p:cNvPr id="1211" name="Shape 1211"/>
          <p:cNvGrpSpPr/>
          <p:nvPr/>
        </p:nvGrpSpPr>
        <p:grpSpPr>
          <a:xfrm>
            <a:off x="-1179112" y="275134"/>
            <a:ext cx="16450990" cy="2434670"/>
            <a:chOff x="0" y="-2945408"/>
            <a:chExt cx="32908562" cy="4869341"/>
          </a:xfrm>
        </p:grpSpPr>
        <p:sp>
          <p:nvSpPr>
            <p:cNvPr id="1212" name="Shape 1212"/>
            <p:cNvSpPr/>
            <p:nvPr/>
          </p:nvSpPr>
          <p:spPr>
            <a:xfrm>
              <a:off x="8556185" y="-2534258"/>
              <a:ext cx="558900" cy="55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3" name="Shape 1213"/>
            <p:cNvSpPr/>
            <p:nvPr/>
          </p:nvSpPr>
          <p:spPr>
            <a:xfrm>
              <a:off x="11887792" y="866248"/>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4" name="Shape 1214"/>
            <p:cNvSpPr/>
            <p:nvPr/>
          </p:nvSpPr>
          <p:spPr>
            <a:xfrm>
              <a:off x="14143520" y="-621360"/>
              <a:ext cx="558900" cy="55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5" name="Shape 1215"/>
            <p:cNvSpPr/>
            <p:nvPr/>
          </p:nvSpPr>
          <p:spPr>
            <a:xfrm>
              <a:off x="6365651" y="-2371840"/>
              <a:ext cx="233999"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2863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6" name="Shape 1216"/>
            <p:cNvSpPr/>
            <p:nvPr/>
          </p:nvSpPr>
          <p:spPr>
            <a:xfrm>
              <a:off x="20264679" y="-2157050"/>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5686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7" name="Shape 1217"/>
            <p:cNvSpPr/>
            <p:nvPr/>
          </p:nvSpPr>
          <p:spPr>
            <a:xfrm>
              <a:off x="10063670" y="626818"/>
              <a:ext cx="185700" cy="1857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8" name="Shape 1218"/>
            <p:cNvSpPr/>
            <p:nvPr/>
          </p:nvSpPr>
          <p:spPr>
            <a:xfrm>
              <a:off x="15242714"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19" name="Shape 1219"/>
            <p:cNvSpPr/>
            <p:nvPr/>
          </p:nvSpPr>
          <p:spPr>
            <a:xfrm>
              <a:off x="0"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0" name="Shape 1220"/>
            <p:cNvSpPr/>
            <p:nvPr/>
          </p:nvSpPr>
          <p:spPr>
            <a:xfrm>
              <a:off x="4032826"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1" name="Shape 1221"/>
            <p:cNvSpPr/>
            <p:nvPr/>
          </p:nvSpPr>
          <p:spPr>
            <a:xfrm>
              <a:off x="3072509" y="-2371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2" name="Shape 1222"/>
            <p:cNvSpPr/>
            <p:nvPr/>
          </p:nvSpPr>
          <p:spPr>
            <a:xfrm>
              <a:off x="7362096" y="151725"/>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3" name="Shape 1223"/>
            <p:cNvSpPr/>
            <p:nvPr/>
          </p:nvSpPr>
          <p:spPr>
            <a:xfrm>
              <a:off x="5697460" y="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4" name="Shape 1224"/>
            <p:cNvSpPr/>
            <p:nvPr/>
          </p:nvSpPr>
          <p:spPr>
            <a:xfrm rot="10800000">
              <a:off x="24805403" y="621665"/>
              <a:ext cx="519600" cy="519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5" name="Shape 1225"/>
            <p:cNvSpPr/>
            <p:nvPr/>
          </p:nvSpPr>
          <p:spPr>
            <a:xfrm rot="10800000">
              <a:off x="21585615" y="844900"/>
              <a:ext cx="273900" cy="273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6" name="Shape 1226"/>
            <p:cNvSpPr/>
            <p:nvPr/>
          </p:nvSpPr>
          <p:spPr>
            <a:xfrm rot="10800000">
              <a:off x="20684717" y="406608"/>
              <a:ext cx="519600" cy="519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7" name="Shape 1227"/>
            <p:cNvSpPr/>
            <p:nvPr/>
          </p:nvSpPr>
          <p:spPr>
            <a:xfrm rot="10800000">
              <a:off x="26875159" y="844883"/>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8" name="Shape 1228"/>
            <p:cNvSpPr/>
            <p:nvPr/>
          </p:nvSpPr>
          <p:spPr>
            <a:xfrm rot="10800000">
              <a:off x="4761467" y="-2620550"/>
              <a:ext cx="172800" cy="1728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6275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29" name="Shape 1229"/>
            <p:cNvSpPr/>
            <p:nvPr/>
          </p:nvSpPr>
          <p:spPr>
            <a:xfrm rot="10800000">
              <a:off x="32691062" y="1597664"/>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0" name="Shape 1230"/>
            <p:cNvSpPr/>
            <p:nvPr/>
          </p:nvSpPr>
          <p:spPr>
            <a:xfrm rot="10800000">
              <a:off x="28942771" y="1597664"/>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1" name="Shape 1231"/>
            <p:cNvSpPr/>
            <p:nvPr/>
          </p:nvSpPr>
          <p:spPr>
            <a:xfrm rot="10800000">
              <a:off x="28053815" y="708708"/>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2" name="Shape 1232"/>
            <p:cNvSpPr/>
            <p:nvPr/>
          </p:nvSpPr>
          <p:spPr>
            <a:xfrm rot="10800000">
              <a:off x="24956543" y="-2945408"/>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4353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3" name="Shape 1233"/>
            <p:cNvSpPr/>
            <p:nvPr/>
          </p:nvSpPr>
          <p:spPr>
            <a:xfrm rot="10800000">
              <a:off x="27395584" y="1706432"/>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4" name="Shape 1234"/>
            <p:cNvSpPr/>
            <p:nvPr/>
          </p:nvSpPr>
          <p:spPr>
            <a:xfrm rot="10800000">
              <a:off x="22757873" y="36"/>
              <a:ext cx="217500" cy="2175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1235" name="Shape 1235"/>
          <p:cNvSpPr/>
          <p:nvPr/>
        </p:nvSpPr>
        <p:spPr>
          <a:xfrm>
            <a:off x="-1179112" y="1831751"/>
            <a:ext cx="117000" cy="117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6" name="Shape 1236"/>
          <p:cNvSpPr/>
          <p:nvPr/>
        </p:nvSpPr>
        <p:spPr>
          <a:xfrm rot="10800000">
            <a:off x="15162282" y="2572222"/>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37" name="Shape 1237"/>
          <p:cNvSpPr txBox="1"/>
          <p:nvPr>
            <p:ph type="title"/>
          </p:nvPr>
        </p:nvSpPr>
        <p:spPr>
          <a:xfrm>
            <a:off x="539608" y="0"/>
            <a:ext cx="10438800" cy="11430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1pPr>
            <a:lvl2pPr indent="114300" lvl="1"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2pPr>
            <a:lvl3pPr indent="228600" lvl="2"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3pPr>
            <a:lvl4pPr indent="342900" lvl="3"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4pPr>
            <a:lvl5pPr indent="457200" lvl="4"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5pPr>
            <a:lvl6pPr indent="571500" lvl="5"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6pPr>
            <a:lvl7pPr indent="685800" lvl="6"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7pPr>
            <a:lvl8pPr indent="800100" lvl="7"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8pPr>
            <a:lvl9pPr indent="914400" lvl="8"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9pPr>
          </a:lstStyle>
          <a:p/>
        </p:txBody>
      </p:sp>
      <p:sp>
        <p:nvSpPr>
          <p:cNvPr id="1238" name="Shape 1238"/>
          <p:cNvSpPr txBox="1"/>
          <p:nvPr>
            <p:ph idx="1" type="body"/>
          </p:nvPr>
        </p:nvSpPr>
        <p:spPr>
          <a:xfrm>
            <a:off x="539608" y="1143000"/>
            <a:ext cx="11106600" cy="3429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1700" u="none" cap="none" strike="noStrike">
                <a:solidFill>
                  <a:srgbClr val="FFFFFF"/>
                </a:solidFill>
                <a:latin typeface="Arial"/>
                <a:ea typeface="Arial"/>
                <a:cs typeface="Arial"/>
                <a:sym typeface="Arial"/>
              </a:defRPr>
            </a:lvl2pPr>
            <a:lvl3pPr indent="-76200" lvl="2" marL="393700" marR="0" rtl="0" algn="l">
              <a:lnSpc>
                <a:spcPct val="90000"/>
              </a:lnSpc>
              <a:spcBef>
                <a:spcPts val="600"/>
              </a:spcBef>
              <a:spcAft>
                <a:spcPts val="0"/>
              </a:spcAft>
              <a:buClr>
                <a:srgbClr val="FFFFFF"/>
              </a:buClr>
              <a:buSzPct val="71427"/>
              <a:buFont typeface="Arial"/>
              <a:buChar char="•"/>
              <a:defRPr b="0" baseline="30000" i="0" sz="1400" u="none" cap="none" strike="noStrike">
                <a:solidFill>
                  <a:srgbClr val="FFFFFF"/>
                </a:solidFill>
                <a:latin typeface="Arial"/>
                <a:ea typeface="Arial"/>
                <a:cs typeface="Arial"/>
                <a:sym typeface="Arial"/>
              </a:defRPr>
            </a:lvl3pPr>
            <a:lvl4pPr indent="-88900" lvl="3" marL="571500" marR="0" rtl="0" algn="l">
              <a:lnSpc>
                <a:spcPct val="90000"/>
              </a:lnSpc>
              <a:spcBef>
                <a:spcPts val="700"/>
              </a:spcBef>
              <a:spcAft>
                <a:spcPts val="0"/>
              </a:spcAft>
              <a:buClr>
                <a:srgbClr val="FFFFFF"/>
              </a:buClr>
              <a:buSzPct val="80000"/>
              <a:buFont typeface="Arial"/>
              <a:buChar char="•"/>
              <a:defRPr b="0" baseline="30000" i="0" sz="1000" u="none" cap="none" strike="noStrike">
                <a:solidFill>
                  <a:srgbClr val="FFFFFF"/>
                </a:solidFill>
                <a:latin typeface="Arial"/>
                <a:ea typeface="Arial"/>
                <a:cs typeface="Arial"/>
                <a:sym typeface="Arial"/>
              </a:defRPr>
            </a:lvl4pPr>
            <a:lvl5pPr indent="-88900" lvl="4" marL="762000" marR="0" rtl="0" algn="l">
              <a:lnSpc>
                <a:spcPct val="90000"/>
              </a:lnSpc>
              <a:spcBef>
                <a:spcPts val="700"/>
              </a:spcBef>
              <a:spcAft>
                <a:spcPts val="0"/>
              </a:spcAft>
              <a:buClr>
                <a:srgbClr val="FFFFFF"/>
              </a:buClr>
              <a:buSzPct val="80000"/>
              <a:buFont typeface="Arial"/>
              <a:buChar char="•"/>
              <a:defRPr b="0" i="0" sz="1000" u="none" cap="none" strike="noStrike">
                <a:solidFill>
                  <a:srgbClr val="FFFFFF"/>
                </a:solidFill>
                <a:latin typeface="Arial"/>
                <a:ea typeface="Arial"/>
                <a:cs typeface="Arial"/>
                <a:sym typeface="Arial"/>
              </a:defRPr>
            </a:lvl5pPr>
            <a:lvl6pPr indent="5715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858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8001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144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239" name="Shape 1239"/>
          <p:cNvSpPr/>
          <p:nvPr/>
        </p:nvSpPr>
        <p:spPr>
          <a:xfrm rot="10800000">
            <a:off x="13288626" y="2616672"/>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40" name="Shape 1240"/>
          <p:cNvSpPr/>
          <p:nvPr/>
        </p:nvSpPr>
        <p:spPr>
          <a:xfrm>
            <a:off x="-477712" y="4212542"/>
            <a:ext cx="12867600" cy="2290500"/>
          </a:xfrm>
          <a:custGeom>
            <a:pathLst>
              <a:path extrusionOk="0" h="120000" w="120000">
                <a:moveTo>
                  <a:pt x="90855" y="0"/>
                </a:moveTo>
                <a:lnTo>
                  <a:pt x="90294" y="9211"/>
                </a:lnTo>
                <a:lnTo>
                  <a:pt x="90561" y="9211"/>
                </a:lnTo>
                <a:lnTo>
                  <a:pt x="90277" y="13755"/>
                </a:lnTo>
                <a:lnTo>
                  <a:pt x="90000" y="10538"/>
                </a:lnTo>
                <a:lnTo>
                  <a:pt x="89561" y="15727"/>
                </a:lnTo>
                <a:lnTo>
                  <a:pt x="89766" y="15727"/>
                </a:lnTo>
                <a:lnTo>
                  <a:pt x="89416" y="19794"/>
                </a:lnTo>
                <a:lnTo>
                  <a:pt x="89633" y="19794"/>
                </a:lnTo>
                <a:lnTo>
                  <a:pt x="89383" y="22716"/>
                </a:lnTo>
                <a:cubicBezTo>
                  <a:pt x="89088" y="23027"/>
                  <a:pt x="88794" y="23350"/>
                  <a:pt x="88500" y="23683"/>
                </a:cubicBezTo>
                <a:lnTo>
                  <a:pt x="88350" y="21922"/>
                </a:lnTo>
                <a:lnTo>
                  <a:pt x="88505" y="21922"/>
                </a:lnTo>
                <a:lnTo>
                  <a:pt x="88261" y="19016"/>
                </a:lnTo>
                <a:lnTo>
                  <a:pt x="88400" y="19016"/>
                </a:lnTo>
                <a:lnTo>
                  <a:pt x="88083" y="15311"/>
                </a:lnTo>
                <a:lnTo>
                  <a:pt x="87766" y="19016"/>
                </a:lnTo>
                <a:lnTo>
                  <a:pt x="87916" y="19016"/>
                </a:lnTo>
                <a:lnTo>
                  <a:pt x="87661" y="21922"/>
                </a:lnTo>
                <a:lnTo>
                  <a:pt x="87816" y="21922"/>
                </a:lnTo>
                <a:lnTo>
                  <a:pt x="87583" y="24722"/>
                </a:lnTo>
                <a:cubicBezTo>
                  <a:pt x="87383" y="24955"/>
                  <a:pt x="87177" y="25194"/>
                  <a:pt x="86977" y="25427"/>
                </a:cubicBezTo>
                <a:lnTo>
                  <a:pt x="86788" y="22850"/>
                </a:lnTo>
                <a:lnTo>
                  <a:pt x="87005" y="22850"/>
                </a:lnTo>
                <a:lnTo>
                  <a:pt x="86661" y="18233"/>
                </a:lnTo>
                <a:lnTo>
                  <a:pt x="86855" y="18233"/>
                </a:lnTo>
                <a:lnTo>
                  <a:pt x="86416" y="12338"/>
                </a:lnTo>
                <a:lnTo>
                  <a:pt x="85972" y="18233"/>
                </a:lnTo>
                <a:lnTo>
                  <a:pt x="86177" y="18233"/>
                </a:lnTo>
                <a:lnTo>
                  <a:pt x="85827" y="22850"/>
                </a:lnTo>
                <a:lnTo>
                  <a:pt x="86044" y="22850"/>
                </a:lnTo>
                <a:lnTo>
                  <a:pt x="85744" y="26861"/>
                </a:lnTo>
                <a:cubicBezTo>
                  <a:pt x="85716" y="26894"/>
                  <a:pt x="85688" y="26922"/>
                  <a:pt x="85661" y="26955"/>
                </a:cubicBezTo>
                <a:lnTo>
                  <a:pt x="85355" y="22661"/>
                </a:lnTo>
                <a:lnTo>
                  <a:pt x="85550" y="22661"/>
                </a:lnTo>
                <a:lnTo>
                  <a:pt x="85111" y="16666"/>
                </a:lnTo>
                <a:lnTo>
                  <a:pt x="84800" y="20950"/>
                </a:lnTo>
                <a:lnTo>
                  <a:pt x="84716" y="19283"/>
                </a:lnTo>
                <a:lnTo>
                  <a:pt x="84866" y="19283"/>
                </a:lnTo>
                <a:lnTo>
                  <a:pt x="84527" y="12877"/>
                </a:lnTo>
                <a:lnTo>
                  <a:pt x="84194" y="19283"/>
                </a:lnTo>
                <a:lnTo>
                  <a:pt x="84350" y="19283"/>
                </a:lnTo>
                <a:lnTo>
                  <a:pt x="84250" y="21200"/>
                </a:lnTo>
                <a:lnTo>
                  <a:pt x="84022" y="17633"/>
                </a:lnTo>
                <a:lnTo>
                  <a:pt x="83788" y="21216"/>
                </a:lnTo>
                <a:lnTo>
                  <a:pt x="83627" y="18533"/>
                </a:lnTo>
                <a:lnTo>
                  <a:pt x="83877" y="18533"/>
                </a:lnTo>
                <a:lnTo>
                  <a:pt x="83316" y="9327"/>
                </a:lnTo>
                <a:lnTo>
                  <a:pt x="82755" y="18533"/>
                </a:lnTo>
                <a:lnTo>
                  <a:pt x="83022" y="18533"/>
                </a:lnTo>
                <a:lnTo>
                  <a:pt x="82572" y="25761"/>
                </a:lnTo>
                <a:lnTo>
                  <a:pt x="82844" y="25761"/>
                </a:lnTo>
                <a:lnTo>
                  <a:pt x="82577" y="30177"/>
                </a:lnTo>
                <a:lnTo>
                  <a:pt x="82300" y="26105"/>
                </a:lnTo>
                <a:lnTo>
                  <a:pt x="82572" y="26105"/>
                </a:lnTo>
                <a:lnTo>
                  <a:pt x="82138" y="19783"/>
                </a:lnTo>
                <a:lnTo>
                  <a:pt x="82388" y="19783"/>
                </a:lnTo>
                <a:lnTo>
                  <a:pt x="81827" y="11716"/>
                </a:lnTo>
                <a:lnTo>
                  <a:pt x="81266" y="19783"/>
                </a:lnTo>
                <a:lnTo>
                  <a:pt x="81527" y="19783"/>
                </a:lnTo>
                <a:lnTo>
                  <a:pt x="81083" y="26105"/>
                </a:lnTo>
                <a:lnTo>
                  <a:pt x="81355" y="26105"/>
                </a:lnTo>
                <a:lnTo>
                  <a:pt x="80961" y="31855"/>
                </a:lnTo>
                <a:cubicBezTo>
                  <a:pt x="80877" y="31927"/>
                  <a:pt x="80794" y="32016"/>
                  <a:pt x="80716" y="32094"/>
                </a:cubicBezTo>
                <a:lnTo>
                  <a:pt x="80366" y="25977"/>
                </a:lnTo>
                <a:lnTo>
                  <a:pt x="80638" y="25977"/>
                </a:lnTo>
                <a:lnTo>
                  <a:pt x="80205" y="18361"/>
                </a:lnTo>
                <a:lnTo>
                  <a:pt x="80455" y="18361"/>
                </a:lnTo>
                <a:lnTo>
                  <a:pt x="79894" y="8627"/>
                </a:lnTo>
                <a:lnTo>
                  <a:pt x="79333" y="18361"/>
                </a:lnTo>
                <a:lnTo>
                  <a:pt x="79594" y="18361"/>
                </a:lnTo>
                <a:lnTo>
                  <a:pt x="79227" y="24605"/>
                </a:lnTo>
                <a:lnTo>
                  <a:pt x="78983" y="21694"/>
                </a:lnTo>
                <a:lnTo>
                  <a:pt x="78422" y="28372"/>
                </a:lnTo>
                <a:lnTo>
                  <a:pt x="78683" y="28372"/>
                </a:lnTo>
                <a:lnTo>
                  <a:pt x="78238" y="33600"/>
                </a:lnTo>
                <a:lnTo>
                  <a:pt x="78511" y="33600"/>
                </a:lnTo>
                <a:lnTo>
                  <a:pt x="78477" y="34044"/>
                </a:lnTo>
                <a:cubicBezTo>
                  <a:pt x="78250" y="34233"/>
                  <a:pt x="78016" y="34444"/>
                  <a:pt x="77788" y="34627"/>
                </a:cubicBezTo>
                <a:lnTo>
                  <a:pt x="77455" y="29305"/>
                </a:lnTo>
                <a:lnTo>
                  <a:pt x="77705" y="29305"/>
                </a:lnTo>
                <a:lnTo>
                  <a:pt x="77144" y="20522"/>
                </a:lnTo>
                <a:lnTo>
                  <a:pt x="76577" y="29305"/>
                </a:lnTo>
                <a:lnTo>
                  <a:pt x="76844" y="29305"/>
                </a:lnTo>
                <a:lnTo>
                  <a:pt x="76494" y="34722"/>
                </a:lnTo>
                <a:lnTo>
                  <a:pt x="76244" y="31761"/>
                </a:lnTo>
                <a:lnTo>
                  <a:pt x="76455" y="31761"/>
                </a:lnTo>
                <a:lnTo>
                  <a:pt x="76116" y="27705"/>
                </a:lnTo>
                <a:lnTo>
                  <a:pt x="76316" y="27705"/>
                </a:lnTo>
                <a:lnTo>
                  <a:pt x="75877" y="22516"/>
                </a:lnTo>
                <a:lnTo>
                  <a:pt x="75444" y="27705"/>
                </a:lnTo>
                <a:lnTo>
                  <a:pt x="75650" y="27705"/>
                </a:lnTo>
                <a:lnTo>
                  <a:pt x="75300" y="31761"/>
                </a:lnTo>
                <a:lnTo>
                  <a:pt x="75511" y="31761"/>
                </a:lnTo>
                <a:lnTo>
                  <a:pt x="75122" y="36416"/>
                </a:lnTo>
                <a:lnTo>
                  <a:pt x="75055" y="35616"/>
                </a:lnTo>
                <a:lnTo>
                  <a:pt x="75138" y="35616"/>
                </a:lnTo>
                <a:lnTo>
                  <a:pt x="74955" y="33466"/>
                </a:lnTo>
                <a:lnTo>
                  <a:pt x="74777" y="35616"/>
                </a:lnTo>
                <a:lnTo>
                  <a:pt x="74861" y="35616"/>
                </a:lnTo>
                <a:lnTo>
                  <a:pt x="74755" y="36833"/>
                </a:lnTo>
                <a:cubicBezTo>
                  <a:pt x="74550" y="36966"/>
                  <a:pt x="74344" y="37077"/>
                  <a:pt x="74138" y="37205"/>
                </a:cubicBezTo>
                <a:lnTo>
                  <a:pt x="73794" y="33066"/>
                </a:lnTo>
                <a:lnTo>
                  <a:pt x="74005" y="33066"/>
                </a:lnTo>
                <a:lnTo>
                  <a:pt x="73672" y="29005"/>
                </a:lnTo>
                <a:lnTo>
                  <a:pt x="73861" y="29005"/>
                </a:lnTo>
                <a:lnTo>
                  <a:pt x="73427" y="23816"/>
                </a:lnTo>
                <a:lnTo>
                  <a:pt x="72988" y="29005"/>
                </a:lnTo>
                <a:lnTo>
                  <a:pt x="73194" y="29005"/>
                </a:lnTo>
                <a:lnTo>
                  <a:pt x="72850" y="33066"/>
                </a:lnTo>
                <a:lnTo>
                  <a:pt x="73061" y="33066"/>
                </a:lnTo>
                <a:lnTo>
                  <a:pt x="72661" y="37872"/>
                </a:lnTo>
                <a:lnTo>
                  <a:pt x="73055" y="37872"/>
                </a:lnTo>
                <a:cubicBezTo>
                  <a:pt x="72794" y="38022"/>
                  <a:pt x="72533" y="38194"/>
                  <a:pt x="72272" y="38338"/>
                </a:cubicBezTo>
                <a:lnTo>
                  <a:pt x="71877" y="33600"/>
                </a:lnTo>
                <a:lnTo>
                  <a:pt x="72155" y="33600"/>
                </a:lnTo>
                <a:lnTo>
                  <a:pt x="71722" y="28372"/>
                </a:lnTo>
                <a:lnTo>
                  <a:pt x="71972" y="28372"/>
                </a:lnTo>
                <a:lnTo>
                  <a:pt x="71411" y="21694"/>
                </a:lnTo>
                <a:lnTo>
                  <a:pt x="70844" y="28372"/>
                </a:lnTo>
                <a:lnTo>
                  <a:pt x="71111" y="28372"/>
                </a:lnTo>
                <a:lnTo>
                  <a:pt x="70661" y="33600"/>
                </a:lnTo>
                <a:lnTo>
                  <a:pt x="70938" y="33600"/>
                </a:lnTo>
                <a:lnTo>
                  <a:pt x="70466" y="39233"/>
                </a:lnTo>
                <a:cubicBezTo>
                  <a:pt x="70055" y="39427"/>
                  <a:pt x="69638" y="39616"/>
                  <a:pt x="69227" y="39783"/>
                </a:cubicBezTo>
                <a:lnTo>
                  <a:pt x="69066" y="38061"/>
                </a:lnTo>
                <a:lnTo>
                  <a:pt x="69172" y="38061"/>
                </a:lnTo>
                <a:lnTo>
                  <a:pt x="69000" y="36250"/>
                </a:lnTo>
                <a:lnTo>
                  <a:pt x="69100" y="36250"/>
                </a:lnTo>
                <a:lnTo>
                  <a:pt x="68883" y="33944"/>
                </a:lnTo>
                <a:lnTo>
                  <a:pt x="68661" y="36250"/>
                </a:lnTo>
                <a:lnTo>
                  <a:pt x="68766" y="36250"/>
                </a:lnTo>
                <a:lnTo>
                  <a:pt x="68594" y="38061"/>
                </a:lnTo>
                <a:lnTo>
                  <a:pt x="68700" y="38061"/>
                </a:lnTo>
                <a:lnTo>
                  <a:pt x="68511" y="40055"/>
                </a:lnTo>
                <a:cubicBezTo>
                  <a:pt x="68311" y="40133"/>
                  <a:pt x="68105" y="40211"/>
                  <a:pt x="67900" y="40283"/>
                </a:cubicBezTo>
                <a:lnTo>
                  <a:pt x="67738" y="38338"/>
                </a:lnTo>
                <a:lnTo>
                  <a:pt x="68088" y="38338"/>
                </a:lnTo>
                <a:lnTo>
                  <a:pt x="67538" y="31727"/>
                </a:lnTo>
                <a:lnTo>
                  <a:pt x="67855" y="31727"/>
                </a:lnTo>
                <a:lnTo>
                  <a:pt x="67144" y="23288"/>
                </a:lnTo>
                <a:lnTo>
                  <a:pt x="66433" y="31727"/>
                </a:lnTo>
                <a:lnTo>
                  <a:pt x="66766" y="31727"/>
                </a:lnTo>
                <a:lnTo>
                  <a:pt x="66200" y="38338"/>
                </a:lnTo>
                <a:lnTo>
                  <a:pt x="66550" y="38338"/>
                </a:lnTo>
                <a:lnTo>
                  <a:pt x="66344" y="40783"/>
                </a:lnTo>
                <a:cubicBezTo>
                  <a:pt x="66166" y="40833"/>
                  <a:pt x="65983" y="40883"/>
                  <a:pt x="65800" y="40927"/>
                </a:cubicBezTo>
                <a:lnTo>
                  <a:pt x="65694" y="39444"/>
                </a:lnTo>
                <a:lnTo>
                  <a:pt x="65844" y="39444"/>
                </a:lnTo>
                <a:lnTo>
                  <a:pt x="65511" y="34816"/>
                </a:lnTo>
                <a:lnTo>
                  <a:pt x="65177" y="39444"/>
                </a:lnTo>
                <a:lnTo>
                  <a:pt x="65333" y="39444"/>
                </a:lnTo>
                <a:lnTo>
                  <a:pt x="65211" y="41083"/>
                </a:lnTo>
                <a:cubicBezTo>
                  <a:pt x="65050" y="41122"/>
                  <a:pt x="64888" y="41172"/>
                  <a:pt x="64727" y="41211"/>
                </a:cubicBezTo>
                <a:lnTo>
                  <a:pt x="64427" y="37622"/>
                </a:lnTo>
                <a:lnTo>
                  <a:pt x="64788" y="37622"/>
                </a:lnTo>
                <a:lnTo>
                  <a:pt x="64216" y="30811"/>
                </a:lnTo>
                <a:lnTo>
                  <a:pt x="64550" y="30811"/>
                </a:lnTo>
                <a:lnTo>
                  <a:pt x="63816" y="22111"/>
                </a:lnTo>
                <a:lnTo>
                  <a:pt x="63083" y="30811"/>
                </a:lnTo>
                <a:lnTo>
                  <a:pt x="63427" y="30811"/>
                </a:lnTo>
                <a:lnTo>
                  <a:pt x="62844" y="37622"/>
                </a:lnTo>
                <a:lnTo>
                  <a:pt x="63200" y="37622"/>
                </a:lnTo>
                <a:lnTo>
                  <a:pt x="62877" y="41511"/>
                </a:lnTo>
                <a:cubicBezTo>
                  <a:pt x="62127" y="41611"/>
                  <a:pt x="61383" y="41683"/>
                  <a:pt x="60633" y="41711"/>
                </a:cubicBezTo>
                <a:lnTo>
                  <a:pt x="60233" y="36905"/>
                </a:lnTo>
                <a:lnTo>
                  <a:pt x="60633" y="36905"/>
                </a:lnTo>
                <a:lnTo>
                  <a:pt x="59738" y="26283"/>
                </a:lnTo>
                <a:lnTo>
                  <a:pt x="58844" y="36905"/>
                </a:lnTo>
                <a:lnTo>
                  <a:pt x="59266" y="36905"/>
                </a:lnTo>
                <a:lnTo>
                  <a:pt x="59038" y="39516"/>
                </a:lnTo>
                <a:lnTo>
                  <a:pt x="58522" y="33277"/>
                </a:lnTo>
                <a:lnTo>
                  <a:pt x="59005" y="33277"/>
                </a:lnTo>
                <a:lnTo>
                  <a:pt x="57927" y="20511"/>
                </a:lnTo>
                <a:lnTo>
                  <a:pt x="56872" y="33027"/>
                </a:lnTo>
                <a:lnTo>
                  <a:pt x="56572" y="28411"/>
                </a:lnTo>
                <a:lnTo>
                  <a:pt x="56088" y="35905"/>
                </a:lnTo>
                <a:lnTo>
                  <a:pt x="56316" y="35905"/>
                </a:lnTo>
                <a:lnTo>
                  <a:pt x="55983" y="40950"/>
                </a:lnTo>
                <a:lnTo>
                  <a:pt x="55772" y="37038"/>
                </a:lnTo>
                <a:lnTo>
                  <a:pt x="56027" y="37038"/>
                </a:lnTo>
                <a:lnTo>
                  <a:pt x="55461" y="26811"/>
                </a:lnTo>
                <a:lnTo>
                  <a:pt x="54900" y="37038"/>
                </a:lnTo>
                <a:lnTo>
                  <a:pt x="55161" y="37038"/>
                </a:lnTo>
                <a:lnTo>
                  <a:pt x="54927" y="41200"/>
                </a:lnTo>
                <a:cubicBezTo>
                  <a:pt x="54816" y="41177"/>
                  <a:pt x="54705" y="41161"/>
                  <a:pt x="54594" y="41138"/>
                </a:cubicBezTo>
                <a:lnTo>
                  <a:pt x="54588" y="41083"/>
                </a:lnTo>
                <a:lnTo>
                  <a:pt x="54805" y="41083"/>
                </a:lnTo>
                <a:lnTo>
                  <a:pt x="54466" y="36466"/>
                </a:lnTo>
                <a:lnTo>
                  <a:pt x="54661" y="36466"/>
                </a:lnTo>
                <a:lnTo>
                  <a:pt x="54222" y="30572"/>
                </a:lnTo>
                <a:lnTo>
                  <a:pt x="53872" y="35305"/>
                </a:lnTo>
                <a:lnTo>
                  <a:pt x="53544" y="31116"/>
                </a:lnTo>
                <a:lnTo>
                  <a:pt x="53905" y="31116"/>
                </a:lnTo>
                <a:lnTo>
                  <a:pt x="53100" y="20955"/>
                </a:lnTo>
                <a:lnTo>
                  <a:pt x="52288" y="31116"/>
                </a:lnTo>
                <a:lnTo>
                  <a:pt x="52666" y="31116"/>
                </a:lnTo>
                <a:lnTo>
                  <a:pt x="52338" y="35177"/>
                </a:lnTo>
                <a:lnTo>
                  <a:pt x="51888" y="30222"/>
                </a:lnTo>
                <a:lnTo>
                  <a:pt x="51761" y="31616"/>
                </a:lnTo>
                <a:lnTo>
                  <a:pt x="51250" y="24005"/>
                </a:lnTo>
                <a:lnTo>
                  <a:pt x="51683" y="24005"/>
                </a:lnTo>
                <a:lnTo>
                  <a:pt x="50716" y="9722"/>
                </a:lnTo>
                <a:lnTo>
                  <a:pt x="49750" y="24005"/>
                </a:lnTo>
                <a:lnTo>
                  <a:pt x="50205" y="24005"/>
                </a:lnTo>
                <a:lnTo>
                  <a:pt x="49433" y="35188"/>
                </a:lnTo>
                <a:lnTo>
                  <a:pt x="49905" y="35188"/>
                </a:lnTo>
                <a:lnTo>
                  <a:pt x="49622" y="39450"/>
                </a:lnTo>
                <a:cubicBezTo>
                  <a:pt x="49572" y="39427"/>
                  <a:pt x="49522" y="39400"/>
                  <a:pt x="49472" y="39377"/>
                </a:cubicBezTo>
                <a:lnTo>
                  <a:pt x="49072" y="34961"/>
                </a:lnTo>
                <a:lnTo>
                  <a:pt x="49327" y="34961"/>
                </a:lnTo>
                <a:lnTo>
                  <a:pt x="48761" y="28805"/>
                </a:lnTo>
                <a:lnTo>
                  <a:pt x="48438" y="32344"/>
                </a:lnTo>
                <a:lnTo>
                  <a:pt x="48238" y="30127"/>
                </a:lnTo>
                <a:lnTo>
                  <a:pt x="48488" y="30127"/>
                </a:lnTo>
                <a:lnTo>
                  <a:pt x="47927" y="23983"/>
                </a:lnTo>
                <a:lnTo>
                  <a:pt x="47366" y="30127"/>
                </a:lnTo>
                <a:lnTo>
                  <a:pt x="47633" y="30127"/>
                </a:lnTo>
                <a:lnTo>
                  <a:pt x="47183" y="34950"/>
                </a:lnTo>
                <a:lnTo>
                  <a:pt x="47461" y="34950"/>
                </a:lnTo>
                <a:lnTo>
                  <a:pt x="47161" y="38205"/>
                </a:lnTo>
                <a:cubicBezTo>
                  <a:pt x="46827" y="38016"/>
                  <a:pt x="46494" y="37855"/>
                  <a:pt x="46161" y="37655"/>
                </a:cubicBezTo>
                <a:lnTo>
                  <a:pt x="46133" y="37188"/>
                </a:lnTo>
                <a:lnTo>
                  <a:pt x="46438" y="37188"/>
                </a:lnTo>
                <a:lnTo>
                  <a:pt x="45950" y="28744"/>
                </a:lnTo>
                <a:lnTo>
                  <a:pt x="46233" y="28744"/>
                </a:lnTo>
                <a:lnTo>
                  <a:pt x="45600" y="17972"/>
                </a:lnTo>
                <a:lnTo>
                  <a:pt x="44961" y="28744"/>
                </a:lnTo>
                <a:lnTo>
                  <a:pt x="45261" y="28744"/>
                </a:lnTo>
                <a:lnTo>
                  <a:pt x="44983" y="33361"/>
                </a:lnTo>
                <a:lnTo>
                  <a:pt x="44750" y="30533"/>
                </a:lnTo>
                <a:lnTo>
                  <a:pt x="44966" y="30533"/>
                </a:lnTo>
                <a:lnTo>
                  <a:pt x="44483" y="24783"/>
                </a:lnTo>
                <a:lnTo>
                  <a:pt x="44000" y="30533"/>
                </a:lnTo>
                <a:lnTo>
                  <a:pt x="44227" y="30533"/>
                </a:lnTo>
                <a:lnTo>
                  <a:pt x="43838" y="35033"/>
                </a:lnTo>
                <a:lnTo>
                  <a:pt x="44077" y="35033"/>
                </a:lnTo>
                <a:lnTo>
                  <a:pt x="43977" y="36216"/>
                </a:lnTo>
                <a:cubicBezTo>
                  <a:pt x="43788" y="36088"/>
                  <a:pt x="43600" y="35983"/>
                  <a:pt x="43416" y="35844"/>
                </a:cubicBezTo>
                <a:cubicBezTo>
                  <a:pt x="43350" y="35766"/>
                  <a:pt x="43288" y="35711"/>
                  <a:pt x="43227" y="35638"/>
                </a:cubicBezTo>
                <a:lnTo>
                  <a:pt x="43161" y="34805"/>
                </a:lnTo>
                <a:lnTo>
                  <a:pt x="43322" y="34805"/>
                </a:lnTo>
                <a:lnTo>
                  <a:pt x="43061" y="31705"/>
                </a:lnTo>
                <a:lnTo>
                  <a:pt x="43211" y="31705"/>
                </a:lnTo>
                <a:lnTo>
                  <a:pt x="42877" y="27744"/>
                </a:lnTo>
                <a:lnTo>
                  <a:pt x="42544" y="31705"/>
                </a:lnTo>
                <a:lnTo>
                  <a:pt x="42700" y="31705"/>
                </a:lnTo>
                <a:lnTo>
                  <a:pt x="42438" y="34766"/>
                </a:lnTo>
                <a:cubicBezTo>
                  <a:pt x="42383" y="34700"/>
                  <a:pt x="42322" y="34616"/>
                  <a:pt x="42261" y="34555"/>
                </a:cubicBezTo>
                <a:lnTo>
                  <a:pt x="41994" y="31322"/>
                </a:lnTo>
                <a:lnTo>
                  <a:pt x="42205" y="31322"/>
                </a:lnTo>
                <a:lnTo>
                  <a:pt x="41866" y="27255"/>
                </a:lnTo>
                <a:lnTo>
                  <a:pt x="42061" y="27255"/>
                </a:lnTo>
                <a:lnTo>
                  <a:pt x="41627" y="22083"/>
                </a:lnTo>
                <a:lnTo>
                  <a:pt x="41188" y="27255"/>
                </a:lnTo>
                <a:lnTo>
                  <a:pt x="41394" y="27255"/>
                </a:lnTo>
                <a:lnTo>
                  <a:pt x="41044" y="31322"/>
                </a:lnTo>
                <a:lnTo>
                  <a:pt x="41261" y="31322"/>
                </a:lnTo>
                <a:lnTo>
                  <a:pt x="41083" y="33472"/>
                </a:lnTo>
                <a:cubicBezTo>
                  <a:pt x="40705" y="33166"/>
                  <a:pt x="40327" y="32866"/>
                  <a:pt x="39955" y="32633"/>
                </a:cubicBezTo>
                <a:lnTo>
                  <a:pt x="39922" y="32277"/>
                </a:lnTo>
                <a:lnTo>
                  <a:pt x="40072" y="32277"/>
                </a:lnTo>
                <a:lnTo>
                  <a:pt x="39838" y="29505"/>
                </a:lnTo>
                <a:lnTo>
                  <a:pt x="39972" y="29505"/>
                </a:lnTo>
                <a:lnTo>
                  <a:pt x="39672" y="25961"/>
                </a:lnTo>
                <a:lnTo>
                  <a:pt x="39372" y="29505"/>
                </a:lnTo>
                <a:lnTo>
                  <a:pt x="39516" y="29505"/>
                </a:lnTo>
                <a:lnTo>
                  <a:pt x="39433" y="30472"/>
                </a:lnTo>
                <a:lnTo>
                  <a:pt x="39116" y="26688"/>
                </a:lnTo>
                <a:lnTo>
                  <a:pt x="39333" y="26688"/>
                </a:lnTo>
                <a:lnTo>
                  <a:pt x="38850" y="20938"/>
                </a:lnTo>
                <a:lnTo>
                  <a:pt x="38416" y="26083"/>
                </a:lnTo>
                <a:lnTo>
                  <a:pt x="38266" y="24244"/>
                </a:lnTo>
                <a:lnTo>
                  <a:pt x="38477" y="24244"/>
                </a:lnTo>
                <a:lnTo>
                  <a:pt x="37994" y="18494"/>
                </a:lnTo>
                <a:lnTo>
                  <a:pt x="37511" y="24244"/>
                </a:lnTo>
                <a:lnTo>
                  <a:pt x="37738" y="24244"/>
                </a:lnTo>
                <a:lnTo>
                  <a:pt x="37355" y="28755"/>
                </a:lnTo>
                <a:lnTo>
                  <a:pt x="37588" y="28755"/>
                </a:lnTo>
                <a:lnTo>
                  <a:pt x="37355" y="31605"/>
                </a:lnTo>
                <a:cubicBezTo>
                  <a:pt x="37338" y="31600"/>
                  <a:pt x="37322" y="31583"/>
                  <a:pt x="37305" y="31583"/>
                </a:cubicBezTo>
                <a:lnTo>
                  <a:pt x="37022" y="27216"/>
                </a:lnTo>
                <a:lnTo>
                  <a:pt x="37238" y="27216"/>
                </a:lnTo>
                <a:lnTo>
                  <a:pt x="36755" y="19733"/>
                </a:lnTo>
                <a:lnTo>
                  <a:pt x="36272" y="27216"/>
                </a:lnTo>
                <a:lnTo>
                  <a:pt x="36500" y="27216"/>
                </a:lnTo>
                <a:lnTo>
                  <a:pt x="36216" y="31550"/>
                </a:lnTo>
                <a:cubicBezTo>
                  <a:pt x="35222" y="31588"/>
                  <a:pt x="34233" y="31894"/>
                  <a:pt x="33244" y="32444"/>
                </a:cubicBezTo>
                <a:lnTo>
                  <a:pt x="32966" y="27827"/>
                </a:lnTo>
                <a:lnTo>
                  <a:pt x="33238" y="27827"/>
                </a:lnTo>
                <a:lnTo>
                  <a:pt x="32805" y="20605"/>
                </a:lnTo>
                <a:lnTo>
                  <a:pt x="33055" y="20605"/>
                </a:lnTo>
                <a:lnTo>
                  <a:pt x="32494" y="11394"/>
                </a:lnTo>
                <a:lnTo>
                  <a:pt x="31933" y="20605"/>
                </a:lnTo>
                <a:lnTo>
                  <a:pt x="32200" y="20605"/>
                </a:lnTo>
                <a:lnTo>
                  <a:pt x="31955" y="24494"/>
                </a:lnTo>
                <a:lnTo>
                  <a:pt x="31644" y="20833"/>
                </a:lnTo>
                <a:lnTo>
                  <a:pt x="31200" y="26044"/>
                </a:lnTo>
                <a:lnTo>
                  <a:pt x="31405" y="26044"/>
                </a:lnTo>
                <a:lnTo>
                  <a:pt x="31050" y="30116"/>
                </a:lnTo>
                <a:lnTo>
                  <a:pt x="31272" y="30116"/>
                </a:lnTo>
                <a:lnTo>
                  <a:pt x="30927" y="34183"/>
                </a:lnTo>
                <a:cubicBezTo>
                  <a:pt x="30894" y="34211"/>
                  <a:pt x="30861" y="34233"/>
                  <a:pt x="30827" y="34266"/>
                </a:cubicBezTo>
                <a:cubicBezTo>
                  <a:pt x="30511" y="34583"/>
                  <a:pt x="30200" y="35000"/>
                  <a:pt x="29883" y="35366"/>
                </a:cubicBezTo>
                <a:lnTo>
                  <a:pt x="29694" y="33111"/>
                </a:lnTo>
                <a:lnTo>
                  <a:pt x="29844" y="33111"/>
                </a:lnTo>
                <a:lnTo>
                  <a:pt x="29600" y="30211"/>
                </a:lnTo>
                <a:lnTo>
                  <a:pt x="29744" y="30211"/>
                </a:lnTo>
                <a:lnTo>
                  <a:pt x="29427" y="26500"/>
                </a:lnTo>
                <a:lnTo>
                  <a:pt x="29105" y="30211"/>
                </a:lnTo>
                <a:lnTo>
                  <a:pt x="29255" y="30211"/>
                </a:lnTo>
                <a:lnTo>
                  <a:pt x="29005" y="33111"/>
                </a:lnTo>
                <a:lnTo>
                  <a:pt x="29161" y="33111"/>
                </a:lnTo>
                <a:lnTo>
                  <a:pt x="28872" y="36533"/>
                </a:lnTo>
                <a:cubicBezTo>
                  <a:pt x="28788" y="36638"/>
                  <a:pt x="28700" y="36761"/>
                  <a:pt x="28616" y="36872"/>
                </a:cubicBezTo>
                <a:lnTo>
                  <a:pt x="28405" y="34038"/>
                </a:lnTo>
                <a:lnTo>
                  <a:pt x="28622" y="34038"/>
                </a:lnTo>
                <a:lnTo>
                  <a:pt x="28283" y="29483"/>
                </a:lnTo>
                <a:lnTo>
                  <a:pt x="28477" y="29483"/>
                </a:lnTo>
                <a:lnTo>
                  <a:pt x="28038" y="23672"/>
                </a:lnTo>
                <a:lnTo>
                  <a:pt x="27605" y="29483"/>
                </a:lnTo>
                <a:lnTo>
                  <a:pt x="27811" y="29483"/>
                </a:lnTo>
                <a:lnTo>
                  <a:pt x="27461" y="34038"/>
                </a:lnTo>
                <a:lnTo>
                  <a:pt x="27672" y="34038"/>
                </a:lnTo>
                <a:lnTo>
                  <a:pt x="27327" y="38638"/>
                </a:lnTo>
                <a:cubicBezTo>
                  <a:pt x="27277" y="38716"/>
                  <a:pt x="27222" y="38783"/>
                  <a:pt x="27172" y="38861"/>
                </a:cubicBezTo>
                <a:lnTo>
                  <a:pt x="26750" y="33061"/>
                </a:lnTo>
                <a:lnTo>
                  <a:pt x="26394" y="37966"/>
                </a:lnTo>
                <a:lnTo>
                  <a:pt x="26105" y="32505"/>
                </a:lnTo>
                <a:lnTo>
                  <a:pt x="25944" y="35616"/>
                </a:lnTo>
                <a:lnTo>
                  <a:pt x="25661" y="31166"/>
                </a:lnTo>
                <a:lnTo>
                  <a:pt x="25427" y="34766"/>
                </a:lnTo>
                <a:lnTo>
                  <a:pt x="25266" y="32083"/>
                </a:lnTo>
                <a:lnTo>
                  <a:pt x="25516" y="32083"/>
                </a:lnTo>
                <a:lnTo>
                  <a:pt x="24955" y="22861"/>
                </a:lnTo>
                <a:lnTo>
                  <a:pt x="24394" y="32083"/>
                </a:lnTo>
                <a:lnTo>
                  <a:pt x="24655" y="32083"/>
                </a:lnTo>
                <a:lnTo>
                  <a:pt x="24211" y="39294"/>
                </a:lnTo>
                <a:lnTo>
                  <a:pt x="24483" y="39294"/>
                </a:lnTo>
                <a:lnTo>
                  <a:pt x="24266" y="42944"/>
                </a:lnTo>
                <a:cubicBezTo>
                  <a:pt x="24211" y="43016"/>
                  <a:pt x="24161" y="43083"/>
                  <a:pt x="24111" y="43155"/>
                </a:cubicBezTo>
                <a:lnTo>
                  <a:pt x="23938" y="40650"/>
                </a:lnTo>
                <a:lnTo>
                  <a:pt x="24211" y="40650"/>
                </a:lnTo>
                <a:lnTo>
                  <a:pt x="23777" y="34316"/>
                </a:lnTo>
                <a:lnTo>
                  <a:pt x="24027" y="34316"/>
                </a:lnTo>
                <a:lnTo>
                  <a:pt x="23466" y="26250"/>
                </a:lnTo>
                <a:lnTo>
                  <a:pt x="22900" y="34316"/>
                </a:lnTo>
                <a:lnTo>
                  <a:pt x="23166" y="34316"/>
                </a:lnTo>
                <a:lnTo>
                  <a:pt x="22716" y="40650"/>
                </a:lnTo>
                <a:lnTo>
                  <a:pt x="22994" y="40650"/>
                </a:lnTo>
                <a:lnTo>
                  <a:pt x="22694" y="44983"/>
                </a:lnTo>
                <a:cubicBezTo>
                  <a:pt x="22555" y="45144"/>
                  <a:pt x="22422" y="45294"/>
                  <a:pt x="22288" y="45450"/>
                </a:cubicBezTo>
                <a:lnTo>
                  <a:pt x="22005" y="40511"/>
                </a:lnTo>
                <a:lnTo>
                  <a:pt x="22277" y="40511"/>
                </a:lnTo>
                <a:lnTo>
                  <a:pt x="21844" y="32894"/>
                </a:lnTo>
                <a:lnTo>
                  <a:pt x="22094" y="32894"/>
                </a:lnTo>
                <a:lnTo>
                  <a:pt x="21533" y="23161"/>
                </a:lnTo>
                <a:lnTo>
                  <a:pt x="20966" y="32894"/>
                </a:lnTo>
                <a:lnTo>
                  <a:pt x="21233" y="32894"/>
                </a:lnTo>
                <a:lnTo>
                  <a:pt x="21022" y="36511"/>
                </a:lnTo>
                <a:lnTo>
                  <a:pt x="20622" y="31772"/>
                </a:lnTo>
                <a:lnTo>
                  <a:pt x="20061" y="38444"/>
                </a:lnTo>
                <a:lnTo>
                  <a:pt x="20322" y="38444"/>
                </a:lnTo>
                <a:lnTo>
                  <a:pt x="19872" y="43672"/>
                </a:lnTo>
                <a:lnTo>
                  <a:pt x="20150" y="43672"/>
                </a:lnTo>
                <a:lnTo>
                  <a:pt x="19800" y="47883"/>
                </a:lnTo>
                <a:cubicBezTo>
                  <a:pt x="19655" y="48000"/>
                  <a:pt x="19516" y="48100"/>
                  <a:pt x="19372" y="48205"/>
                </a:cubicBezTo>
                <a:lnTo>
                  <a:pt x="19250" y="46272"/>
                </a:lnTo>
                <a:lnTo>
                  <a:pt x="19527" y="46272"/>
                </a:lnTo>
                <a:lnTo>
                  <a:pt x="19088" y="39377"/>
                </a:lnTo>
                <a:lnTo>
                  <a:pt x="19344" y="39377"/>
                </a:lnTo>
                <a:lnTo>
                  <a:pt x="18777" y="30594"/>
                </a:lnTo>
                <a:lnTo>
                  <a:pt x="18216" y="39377"/>
                </a:lnTo>
                <a:lnTo>
                  <a:pt x="18483" y="39377"/>
                </a:lnTo>
                <a:lnTo>
                  <a:pt x="18033" y="46272"/>
                </a:lnTo>
                <a:lnTo>
                  <a:pt x="18311" y="46272"/>
                </a:lnTo>
                <a:lnTo>
                  <a:pt x="18133" y="49055"/>
                </a:lnTo>
                <a:cubicBezTo>
                  <a:pt x="18105" y="49072"/>
                  <a:pt x="18077" y="49083"/>
                  <a:pt x="18055" y="49100"/>
                </a:cubicBezTo>
                <a:lnTo>
                  <a:pt x="17883" y="47050"/>
                </a:lnTo>
                <a:lnTo>
                  <a:pt x="18094" y="47050"/>
                </a:lnTo>
                <a:lnTo>
                  <a:pt x="17755" y="42988"/>
                </a:lnTo>
                <a:lnTo>
                  <a:pt x="17955" y="42988"/>
                </a:lnTo>
                <a:lnTo>
                  <a:pt x="17516" y="37811"/>
                </a:lnTo>
                <a:lnTo>
                  <a:pt x="17077" y="42988"/>
                </a:lnTo>
                <a:lnTo>
                  <a:pt x="17283" y="42988"/>
                </a:lnTo>
                <a:lnTo>
                  <a:pt x="16933" y="47050"/>
                </a:lnTo>
                <a:lnTo>
                  <a:pt x="17150" y="47050"/>
                </a:lnTo>
                <a:lnTo>
                  <a:pt x="16927" y="49705"/>
                </a:lnTo>
                <a:cubicBezTo>
                  <a:pt x="16888" y="49722"/>
                  <a:pt x="16844" y="49738"/>
                  <a:pt x="16805" y="49755"/>
                </a:cubicBezTo>
                <a:lnTo>
                  <a:pt x="16744" y="49055"/>
                </a:lnTo>
                <a:lnTo>
                  <a:pt x="16833" y="49055"/>
                </a:lnTo>
                <a:lnTo>
                  <a:pt x="16694" y="47372"/>
                </a:lnTo>
                <a:lnTo>
                  <a:pt x="16777" y="47372"/>
                </a:lnTo>
                <a:lnTo>
                  <a:pt x="16594" y="45211"/>
                </a:lnTo>
                <a:lnTo>
                  <a:pt x="16416" y="47372"/>
                </a:lnTo>
                <a:lnTo>
                  <a:pt x="16500" y="47372"/>
                </a:lnTo>
                <a:lnTo>
                  <a:pt x="16355" y="49055"/>
                </a:lnTo>
                <a:lnTo>
                  <a:pt x="16444" y="49055"/>
                </a:lnTo>
                <a:lnTo>
                  <a:pt x="16372" y="49933"/>
                </a:lnTo>
                <a:cubicBezTo>
                  <a:pt x="16138" y="50022"/>
                  <a:pt x="15900" y="50133"/>
                  <a:pt x="15666" y="50200"/>
                </a:cubicBezTo>
                <a:lnTo>
                  <a:pt x="15433" y="47361"/>
                </a:lnTo>
                <a:lnTo>
                  <a:pt x="15644" y="47361"/>
                </a:lnTo>
                <a:lnTo>
                  <a:pt x="15305" y="43300"/>
                </a:lnTo>
                <a:lnTo>
                  <a:pt x="15500" y="43300"/>
                </a:lnTo>
                <a:lnTo>
                  <a:pt x="15066" y="38122"/>
                </a:lnTo>
                <a:lnTo>
                  <a:pt x="14627" y="43300"/>
                </a:lnTo>
                <a:lnTo>
                  <a:pt x="14833" y="43300"/>
                </a:lnTo>
                <a:lnTo>
                  <a:pt x="14488" y="47361"/>
                </a:lnTo>
                <a:lnTo>
                  <a:pt x="14700" y="47361"/>
                </a:lnTo>
                <a:lnTo>
                  <a:pt x="14438" y="50450"/>
                </a:lnTo>
                <a:cubicBezTo>
                  <a:pt x="14255" y="50477"/>
                  <a:pt x="14077" y="50488"/>
                  <a:pt x="13894" y="50505"/>
                </a:cubicBezTo>
                <a:lnTo>
                  <a:pt x="13516" y="46000"/>
                </a:lnTo>
                <a:lnTo>
                  <a:pt x="13794" y="46000"/>
                </a:lnTo>
                <a:lnTo>
                  <a:pt x="13355" y="40772"/>
                </a:lnTo>
                <a:lnTo>
                  <a:pt x="13611" y="40772"/>
                </a:lnTo>
                <a:lnTo>
                  <a:pt x="13044" y="34100"/>
                </a:lnTo>
                <a:lnTo>
                  <a:pt x="12483" y="40772"/>
                </a:lnTo>
                <a:lnTo>
                  <a:pt x="12750" y="40772"/>
                </a:lnTo>
                <a:lnTo>
                  <a:pt x="12300" y="46000"/>
                </a:lnTo>
                <a:lnTo>
                  <a:pt x="12577" y="46000"/>
                </a:lnTo>
                <a:lnTo>
                  <a:pt x="12205" y="50450"/>
                </a:lnTo>
                <a:cubicBezTo>
                  <a:pt x="11755" y="50394"/>
                  <a:pt x="11311" y="50305"/>
                  <a:pt x="10866" y="50172"/>
                </a:cubicBezTo>
                <a:lnTo>
                  <a:pt x="10700" y="48433"/>
                </a:lnTo>
                <a:lnTo>
                  <a:pt x="10811" y="48433"/>
                </a:lnTo>
                <a:lnTo>
                  <a:pt x="10638" y="46627"/>
                </a:lnTo>
                <a:lnTo>
                  <a:pt x="10738" y="46627"/>
                </a:lnTo>
                <a:lnTo>
                  <a:pt x="10522" y="44316"/>
                </a:lnTo>
                <a:lnTo>
                  <a:pt x="10300" y="46627"/>
                </a:lnTo>
                <a:lnTo>
                  <a:pt x="10405" y="46627"/>
                </a:lnTo>
                <a:lnTo>
                  <a:pt x="10227" y="48433"/>
                </a:lnTo>
                <a:lnTo>
                  <a:pt x="10338" y="48433"/>
                </a:lnTo>
                <a:lnTo>
                  <a:pt x="10194" y="49950"/>
                </a:lnTo>
                <a:cubicBezTo>
                  <a:pt x="10100" y="49916"/>
                  <a:pt x="10005" y="49888"/>
                  <a:pt x="9911" y="49850"/>
                </a:cubicBezTo>
                <a:lnTo>
                  <a:pt x="9377" y="43494"/>
                </a:lnTo>
                <a:lnTo>
                  <a:pt x="9727" y="43494"/>
                </a:lnTo>
                <a:lnTo>
                  <a:pt x="9172" y="36894"/>
                </a:lnTo>
                <a:lnTo>
                  <a:pt x="9494" y="36894"/>
                </a:lnTo>
                <a:lnTo>
                  <a:pt x="8783" y="28455"/>
                </a:lnTo>
                <a:lnTo>
                  <a:pt x="8072" y="36894"/>
                </a:lnTo>
                <a:lnTo>
                  <a:pt x="8405" y="36894"/>
                </a:lnTo>
                <a:lnTo>
                  <a:pt x="7838" y="43494"/>
                </a:lnTo>
                <a:lnTo>
                  <a:pt x="8188" y="43494"/>
                </a:lnTo>
                <a:lnTo>
                  <a:pt x="7755" y="48633"/>
                </a:lnTo>
                <a:cubicBezTo>
                  <a:pt x="7677" y="48577"/>
                  <a:pt x="7600" y="48522"/>
                  <a:pt x="7522" y="48466"/>
                </a:cubicBezTo>
                <a:lnTo>
                  <a:pt x="7327" y="45805"/>
                </a:lnTo>
                <a:lnTo>
                  <a:pt x="7477" y="45805"/>
                </a:lnTo>
                <a:lnTo>
                  <a:pt x="7144" y="41188"/>
                </a:lnTo>
                <a:lnTo>
                  <a:pt x="6816" y="45805"/>
                </a:lnTo>
                <a:lnTo>
                  <a:pt x="6966" y="45805"/>
                </a:lnTo>
                <a:lnTo>
                  <a:pt x="6816" y="47933"/>
                </a:lnTo>
                <a:cubicBezTo>
                  <a:pt x="6677" y="47822"/>
                  <a:pt x="6538" y="47700"/>
                  <a:pt x="6400" y="47583"/>
                </a:cubicBezTo>
                <a:lnTo>
                  <a:pt x="5855" y="41094"/>
                </a:lnTo>
                <a:lnTo>
                  <a:pt x="6183" y="41094"/>
                </a:lnTo>
                <a:lnTo>
                  <a:pt x="5455" y="32405"/>
                </a:lnTo>
                <a:lnTo>
                  <a:pt x="4722" y="41094"/>
                </a:lnTo>
                <a:lnTo>
                  <a:pt x="5066" y="41094"/>
                </a:lnTo>
                <a:lnTo>
                  <a:pt x="4655" y="45888"/>
                </a:lnTo>
                <a:cubicBezTo>
                  <a:pt x="4361" y="45566"/>
                  <a:pt x="4066" y="45233"/>
                  <a:pt x="3772" y="44877"/>
                </a:cubicBezTo>
                <a:lnTo>
                  <a:pt x="3672" y="43672"/>
                </a:lnTo>
                <a:lnTo>
                  <a:pt x="4077" y="43672"/>
                </a:lnTo>
                <a:lnTo>
                  <a:pt x="3183" y="33061"/>
                </a:lnTo>
                <a:lnTo>
                  <a:pt x="2344" y="43016"/>
                </a:lnTo>
                <a:cubicBezTo>
                  <a:pt x="1566" y="41933"/>
                  <a:pt x="788" y="40766"/>
                  <a:pt x="16" y="39444"/>
                </a:cubicBezTo>
                <a:lnTo>
                  <a:pt x="0" y="119927"/>
                </a:lnTo>
                <a:lnTo>
                  <a:pt x="60066" y="120000"/>
                </a:lnTo>
                <a:lnTo>
                  <a:pt x="60066" y="119927"/>
                </a:lnTo>
                <a:lnTo>
                  <a:pt x="119911" y="120000"/>
                </a:lnTo>
                <a:lnTo>
                  <a:pt x="120000" y="31633"/>
                </a:lnTo>
                <a:cubicBezTo>
                  <a:pt x="119205" y="33711"/>
                  <a:pt x="118383" y="35366"/>
                  <a:pt x="117538" y="36644"/>
                </a:cubicBezTo>
                <a:lnTo>
                  <a:pt x="117394" y="34911"/>
                </a:lnTo>
                <a:lnTo>
                  <a:pt x="117583" y="34911"/>
                </a:lnTo>
                <a:lnTo>
                  <a:pt x="117283" y="31294"/>
                </a:lnTo>
                <a:lnTo>
                  <a:pt x="117455" y="31294"/>
                </a:lnTo>
                <a:lnTo>
                  <a:pt x="117066" y="26677"/>
                </a:lnTo>
                <a:lnTo>
                  <a:pt x="116677" y="31294"/>
                </a:lnTo>
                <a:lnTo>
                  <a:pt x="116861" y="31294"/>
                </a:lnTo>
                <a:lnTo>
                  <a:pt x="116550" y="34911"/>
                </a:lnTo>
                <a:lnTo>
                  <a:pt x="116744" y="34911"/>
                </a:lnTo>
                <a:lnTo>
                  <a:pt x="116483" y="38038"/>
                </a:lnTo>
                <a:cubicBezTo>
                  <a:pt x="116205" y="38338"/>
                  <a:pt x="115933" y="38600"/>
                  <a:pt x="115655" y="38816"/>
                </a:cubicBezTo>
                <a:lnTo>
                  <a:pt x="115577" y="37600"/>
                </a:lnTo>
                <a:lnTo>
                  <a:pt x="115900" y="37600"/>
                </a:lnTo>
                <a:lnTo>
                  <a:pt x="115388" y="29377"/>
                </a:lnTo>
                <a:lnTo>
                  <a:pt x="115683" y="29377"/>
                </a:lnTo>
                <a:lnTo>
                  <a:pt x="115027" y="18877"/>
                </a:lnTo>
                <a:lnTo>
                  <a:pt x="114366" y="29377"/>
                </a:lnTo>
                <a:lnTo>
                  <a:pt x="114677" y="29377"/>
                </a:lnTo>
                <a:lnTo>
                  <a:pt x="114150" y="37600"/>
                </a:lnTo>
                <a:lnTo>
                  <a:pt x="114472" y="37600"/>
                </a:lnTo>
                <a:lnTo>
                  <a:pt x="114355" y="39494"/>
                </a:lnTo>
                <a:cubicBezTo>
                  <a:pt x="114272" y="39516"/>
                  <a:pt x="114194" y="39550"/>
                  <a:pt x="114116" y="39566"/>
                </a:cubicBezTo>
                <a:lnTo>
                  <a:pt x="113744" y="33766"/>
                </a:lnTo>
                <a:lnTo>
                  <a:pt x="113961" y="33766"/>
                </a:lnTo>
                <a:lnTo>
                  <a:pt x="113472" y="26283"/>
                </a:lnTo>
                <a:lnTo>
                  <a:pt x="112994" y="33766"/>
                </a:lnTo>
                <a:lnTo>
                  <a:pt x="113216" y="33766"/>
                </a:lnTo>
                <a:lnTo>
                  <a:pt x="113022" y="36788"/>
                </a:lnTo>
                <a:lnTo>
                  <a:pt x="112588" y="30961"/>
                </a:lnTo>
                <a:lnTo>
                  <a:pt x="112238" y="35700"/>
                </a:lnTo>
                <a:lnTo>
                  <a:pt x="111905" y="31500"/>
                </a:lnTo>
                <a:lnTo>
                  <a:pt x="112266" y="31500"/>
                </a:lnTo>
                <a:lnTo>
                  <a:pt x="111461" y="21344"/>
                </a:lnTo>
                <a:lnTo>
                  <a:pt x="110650" y="31500"/>
                </a:lnTo>
                <a:lnTo>
                  <a:pt x="111033" y="31500"/>
                </a:lnTo>
                <a:lnTo>
                  <a:pt x="110700" y="35572"/>
                </a:lnTo>
                <a:lnTo>
                  <a:pt x="110250" y="30616"/>
                </a:lnTo>
                <a:lnTo>
                  <a:pt x="110122" y="32000"/>
                </a:lnTo>
                <a:lnTo>
                  <a:pt x="109611" y="24388"/>
                </a:lnTo>
                <a:lnTo>
                  <a:pt x="110044" y="24388"/>
                </a:lnTo>
                <a:lnTo>
                  <a:pt x="109077" y="10105"/>
                </a:lnTo>
                <a:lnTo>
                  <a:pt x="108111" y="24388"/>
                </a:lnTo>
                <a:lnTo>
                  <a:pt x="108566" y="24388"/>
                </a:lnTo>
                <a:lnTo>
                  <a:pt x="107833" y="34994"/>
                </a:lnTo>
                <a:cubicBezTo>
                  <a:pt x="107766" y="34894"/>
                  <a:pt x="107700" y="34794"/>
                  <a:pt x="107627" y="34688"/>
                </a:cubicBezTo>
                <a:lnTo>
                  <a:pt x="107127" y="29194"/>
                </a:lnTo>
                <a:lnTo>
                  <a:pt x="106800" y="32738"/>
                </a:lnTo>
                <a:lnTo>
                  <a:pt x="106600" y="30522"/>
                </a:lnTo>
                <a:lnTo>
                  <a:pt x="106855" y="30522"/>
                </a:lnTo>
                <a:lnTo>
                  <a:pt x="106294" y="24366"/>
                </a:lnTo>
                <a:lnTo>
                  <a:pt x="105727" y="30522"/>
                </a:lnTo>
                <a:lnTo>
                  <a:pt x="105994" y="30522"/>
                </a:lnTo>
                <a:lnTo>
                  <a:pt x="105861" y="31905"/>
                </a:lnTo>
                <a:cubicBezTo>
                  <a:pt x="105411" y="31161"/>
                  <a:pt x="104961" y="30444"/>
                  <a:pt x="104511" y="29677"/>
                </a:cubicBezTo>
                <a:lnTo>
                  <a:pt x="104494" y="29411"/>
                </a:lnTo>
                <a:lnTo>
                  <a:pt x="104805" y="29411"/>
                </a:lnTo>
                <a:lnTo>
                  <a:pt x="104311" y="20966"/>
                </a:lnTo>
                <a:lnTo>
                  <a:pt x="104594" y="20966"/>
                </a:lnTo>
                <a:lnTo>
                  <a:pt x="103961" y="10200"/>
                </a:lnTo>
                <a:lnTo>
                  <a:pt x="103322" y="20966"/>
                </a:lnTo>
                <a:lnTo>
                  <a:pt x="103622" y="20966"/>
                </a:lnTo>
                <a:lnTo>
                  <a:pt x="103261" y="26988"/>
                </a:lnTo>
                <a:lnTo>
                  <a:pt x="103111" y="25177"/>
                </a:lnTo>
                <a:lnTo>
                  <a:pt x="103327" y="25177"/>
                </a:lnTo>
                <a:lnTo>
                  <a:pt x="102844" y="19427"/>
                </a:lnTo>
                <a:lnTo>
                  <a:pt x="102361" y="25177"/>
                </a:lnTo>
                <a:lnTo>
                  <a:pt x="102588" y="25177"/>
                </a:lnTo>
                <a:lnTo>
                  <a:pt x="102488" y="26344"/>
                </a:lnTo>
                <a:cubicBezTo>
                  <a:pt x="102155" y="25811"/>
                  <a:pt x="101827" y="25311"/>
                  <a:pt x="101500" y="24816"/>
                </a:cubicBezTo>
                <a:lnTo>
                  <a:pt x="101422" y="23933"/>
                </a:lnTo>
                <a:lnTo>
                  <a:pt x="101572" y="23933"/>
                </a:lnTo>
                <a:lnTo>
                  <a:pt x="101244" y="19983"/>
                </a:lnTo>
                <a:lnTo>
                  <a:pt x="100911" y="23911"/>
                </a:lnTo>
                <a:cubicBezTo>
                  <a:pt x="100750" y="23683"/>
                  <a:pt x="100594" y="23450"/>
                  <a:pt x="100433" y="23233"/>
                </a:cubicBezTo>
                <a:lnTo>
                  <a:pt x="100227" y="20811"/>
                </a:lnTo>
                <a:lnTo>
                  <a:pt x="100427" y="20811"/>
                </a:lnTo>
                <a:lnTo>
                  <a:pt x="99988" y="15627"/>
                </a:lnTo>
                <a:lnTo>
                  <a:pt x="99550" y="20811"/>
                </a:lnTo>
                <a:lnTo>
                  <a:pt x="99755" y="20811"/>
                </a:lnTo>
                <a:lnTo>
                  <a:pt x="99638" y="22194"/>
                </a:lnTo>
                <a:cubicBezTo>
                  <a:pt x="99172" y="21633"/>
                  <a:pt x="98705" y="21150"/>
                  <a:pt x="98233" y="20727"/>
                </a:cubicBezTo>
                <a:lnTo>
                  <a:pt x="98200" y="20305"/>
                </a:lnTo>
                <a:lnTo>
                  <a:pt x="98333" y="20305"/>
                </a:lnTo>
                <a:lnTo>
                  <a:pt x="98033" y="16755"/>
                </a:lnTo>
                <a:lnTo>
                  <a:pt x="97822" y="19261"/>
                </a:lnTo>
                <a:lnTo>
                  <a:pt x="97477" y="15094"/>
                </a:lnTo>
                <a:lnTo>
                  <a:pt x="97694" y="15094"/>
                </a:lnTo>
                <a:lnTo>
                  <a:pt x="97211" y="9344"/>
                </a:lnTo>
                <a:lnTo>
                  <a:pt x="96777" y="14494"/>
                </a:lnTo>
                <a:lnTo>
                  <a:pt x="96627" y="12650"/>
                </a:lnTo>
                <a:lnTo>
                  <a:pt x="96844" y="12650"/>
                </a:lnTo>
                <a:lnTo>
                  <a:pt x="96361" y="6905"/>
                </a:lnTo>
                <a:lnTo>
                  <a:pt x="95872" y="12650"/>
                </a:lnTo>
                <a:lnTo>
                  <a:pt x="96100" y="12650"/>
                </a:lnTo>
                <a:lnTo>
                  <a:pt x="95755" y="16666"/>
                </a:lnTo>
                <a:lnTo>
                  <a:pt x="95388" y="10855"/>
                </a:lnTo>
                <a:lnTo>
                  <a:pt x="95600" y="10855"/>
                </a:lnTo>
                <a:lnTo>
                  <a:pt x="95122" y="3366"/>
                </a:lnTo>
                <a:lnTo>
                  <a:pt x="94633" y="10855"/>
                </a:lnTo>
                <a:lnTo>
                  <a:pt x="94861" y="10855"/>
                </a:lnTo>
                <a:lnTo>
                  <a:pt x="94477" y="16716"/>
                </a:lnTo>
                <a:lnTo>
                  <a:pt x="94711" y="16716"/>
                </a:lnTo>
                <a:lnTo>
                  <a:pt x="94544" y="19316"/>
                </a:lnTo>
                <a:cubicBezTo>
                  <a:pt x="93555" y="19450"/>
                  <a:pt x="92572" y="19955"/>
                  <a:pt x="91588" y="20711"/>
                </a:cubicBezTo>
                <a:lnTo>
                  <a:pt x="91327" y="16433"/>
                </a:lnTo>
                <a:lnTo>
                  <a:pt x="91605" y="16433"/>
                </a:lnTo>
                <a:lnTo>
                  <a:pt x="91166" y="9211"/>
                </a:lnTo>
                <a:lnTo>
                  <a:pt x="91422" y="9211"/>
                </a:lnTo>
                <a:lnTo>
                  <a:pt x="90855" y="0"/>
                </a:lnTo>
                <a:close/>
                <a:moveTo>
                  <a:pt x="96827" y="15094"/>
                </a:moveTo>
                <a:lnTo>
                  <a:pt x="96955" y="15094"/>
                </a:lnTo>
                <a:lnTo>
                  <a:pt x="96894" y="15844"/>
                </a:lnTo>
                <a:lnTo>
                  <a:pt x="96827" y="15094"/>
                </a:lnTo>
                <a:close/>
                <a:moveTo>
                  <a:pt x="90305" y="16433"/>
                </a:moveTo>
                <a:lnTo>
                  <a:pt x="90383" y="16433"/>
                </a:lnTo>
                <a:lnTo>
                  <a:pt x="90355" y="16966"/>
                </a:lnTo>
                <a:lnTo>
                  <a:pt x="90305" y="16433"/>
                </a:lnTo>
                <a:close/>
                <a:moveTo>
                  <a:pt x="95522" y="16716"/>
                </a:moveTo>
                <a:lnTo>
                  <a:pt x="95755" y="16716"/>
                </a:lnTo>
                <a:lnTo>
                  <a:pt x="95716" y="17161"/>
                </a:lnTo>
                <a:lnTo>
                  <a:pt x="95950" y="17161"/>
                </a:lnTo>
                <a:lnTo>
                  <a:pt x="95766" y="19377"/>
                </a:lnTo>
                <a:cubicBezTo>
                  <a:pt x="95744" y="19372"/>
                  <a:pt x="95716" y="19372"/>
                  <a:pt x="95694" y="19366"/>
                </a:cubicBezTo>
                <a:lnTo>
                  <a:pt x="95522" y="16716"/>
                </a:lnTo>
                <a:close/>
                <a:moveTo>
                  <a:pt x="96766" y="17161"/>
                </a:moveTo>
                <a:lnTo>
                  <a:pt x="96777" y="17161"/>
                </a:lnTo>
                <a:lnTo>
                  <a:pt x="96772" y="17244"/>
                </a:lnTo>
                <a:lnTo>
                  <a:pt x="96766" y="17161"/>
                </a:lnTo>
                <a:close/>
                <a:moveTo>
                  <a:pt x="97616" y="19605"/>
                </a:moveTo>
                <a:lnTo>
                  <a:pt x="97794" y="19605"/>
                </a:lnTo>
                <a:lnTo>
                  <a:pt x="97738" y="20305"/>
                </a:lnTo>
                <a:lnTo>
                  <a:pt x="97877" y="20305"/>
                </a:lnTo>
                <a:lnTo>
                  <a:pt x="97866" y="20427"/>
                </a:lnTo>
                <a:cubicBezTo>
                  <a:pt x="97805" y="20377"/>
                  <a:pt x="97738" y="20322"/>
                  <a:pt x="97672" y="20272"/>
                </a:cubicBezTo>
                <a:lnTo>
                  <a:pt x="97616" y="19605"/>
                </a:lnTo>
                <a:close/>
                <a:moveTo>
                  <a:pt x="100922" y="23933"/>
                </a:moveTo>
                <a:lnTo>
                  <a:pt x="101066" y="23933"/>
                </a:lnTo>
                <a:lnTo>
                  <a:pt x="101050" y="24127"/>
                </a:lnTo>
                <a:cubicBezTo>
                  <a:pt x="101005" y="24066"/>
                  <a:pt x="100966" y="23994"/>
                  <a:pt x="100922" y="23933"/>
                </a:cubicBezTo>
                <a:close/>
                <a:moveTo>
                  <a:pt x="79344" y="25977"/>
                </a:moveTo>
                <a:lnTo>
                  <a:pt x="79422" y="25977"/>
                </a:lnTo>
                <a:lnTo>
                  <a:pt x="79394" y="26538"/>
                </a:lnTo>
                <a:lnTo>
                  <a:pt x="79344" y="25977"/>
                </a:lnTo>
                <a:close/>
                <a:moveTo>
                  <a:pt x="38466" y="26688"/>
                </a:moveTo>
                <a:lnTo>
                  <a:pt x="38594" y="26688"/>
                </a:lnTo>
                <a:lnTo>
                  <a:pt x="38527" y="27433"/>
                </a:lnTo>
                <a:lnTo>
                  <a:pt x="38466" y="26688"/>
                </a:lnTo>
                <a:close/>
                <a:moveTo>
                  <a:pt x="38400" y="28755"/>
                </a:moveTo>
                <a:lnTo>
                  <a:pt x="38416" y="28755"/>
                </a:lnTo>
                <a:lnTo>
                  <a:pt x="38411" y="28838"/>
                </a:lnTo>
                <a:lnTo>
                  <a:pt x="38400" y="28755"/>
                </a:lnTo>
                <a:close/>
                <a:moveTo>
                  <a:pt x="39255" y="31200"/>
                </a:moveTo>
                <a:lnTo>
                  <a:pt x="39372" y="31200"/>
                </a:lnTo>
                <a:lnTo>
                  <a:pt x="39311" y="31872"/>
                </a:lnTo>
                <a:lnTo>
                  <a:pt x="39255" y="31200"/>
                </a:lnTo>
                <a:close/>
                <a:moveTo>
                  <a:pt x="39344" y="32277"/>
                </a:moveTo>
                <a:lnTo>
                  <a:pt x="39422" y="32277"/>
                </a:lnTo>
                <a:lnTo>
                  <a:pt x="39416" y="32350"/>
                </a:lnTo>
                <a:cubicBezTo>
                  <a:pt x="39394" y="32338"/>
                  <a:pt x="39372" y="32322"/>
                  <a:pt x="39350" y="32311"/>
                </a:cubicBezTo>
                <a:lnTo>
                  <a:pt x="39344" y="32277"/>
                </a:lnTo>
                <a:close/>
                <a:moveTo>
                  <a:pt x="56888" y="33277"/>
                </a:moveTo>
                <a:lnTo>
                  <a:pt x="57355" y="33277"/>
                </a:lnTo>
                <a:lnTo>
                  <a:pt x="56966" y="37850"/>
                </a:lnTo>
                <a:lnTo>
                  <a:pt x="56838" y="35905"/>
                </a:lnTo>
                <a:lnTo>
                  <a:pt x="57061" y="35905"/>
                </a:lnTo>
                <a:lnTo>
                  <a:pt x="56888" y="33277"/>
                </a:lnTo>
                <a:close/>
                <a:moveTo>
                  <a:pt x="42483" y="34805"/>
                </a:moveTo>
                <a:lnTo>
                  <a:pt x="42600" y="34805"/>
                </a:lnTo>
                <a:lnTo>
                  <a:pt x="42588" y="34927"/>
                </a:lnTo>
                <a:cubicBezTo>
                  <a:pt x="42555" y="34888"/>
                  <a:pt x="42516" y="34844"/>
                  <a:pt x="42483" y="34805"/>
                </a:cubicBezTo>
                <a:close/>
                <a:moveTo>
                  <a:pt x="48400" y="34961"/>
                </a:moveTo>
                <a:lnTo>
                  <a:pt x="48466" y="34961"/>
                </a:lnTo>
                <a:lnTo>
                  <a:pt x="48433" y="35305"/>
                </a:lnTo>
                <a:lnTo>
                  <a:pt x="48400" y="34961"/>
                </a:lnTo>
                <a:close/>
                <a:moveTo>
                  <a:pt x="108250" y="35583"/>
                </a:moveTo>
                <a:lnTo>
                  <a:pt x="108266" y="35583"/>
                </a:lnTo>
                <a:lnTo>
                  <a:pt x="108266" y="35605"/>
                </a:lnTo>
                <a:cubicBezTo>
                  <a:pt x="108261" y="35600"/>
                  <a:pt x="108255" y="35594"/>
                  <a:pt x="108250" y="35583"/>
                </a:cubicBezTo>
                <a:close/>
                <a:moveTo>
                  <a:pt x="25844" y="36355"/>
                </a:moveTo>
                <a:lnTo>
                  <a:pt x="25905" y="36355"/>
                </a:lnTo>
                <a:lnTo>
                  <a:pt x="25877" y="36905"/>
                </a:lnTo>
                <a:lnTo>
                  <a:pt x="25844" y="36355"/>
                </a:lnTo>
                <a:close/>
                <a:moveTo>
                  <a:pt x="52194" y="36377"/>
                </a:moveTo>
                <a:lnTo>
                  <a:pt x="52238" y="36377"/>
                </a:lnTo>
                <a:lnTo>
                  <a:pt x="52222" y="36633"/>
                </a:lnTo>
                <a:lnTo>
                  <a:pt x="52194" y="36377"/>
                </a:lnTo>
                <a:close/>
                <a:moveTo>
                  <a:pt x="53966" y="36466"/>
                </a:moveTo>
                <a:lnTo>
                  <a:pt x="53994" y="36466"/>
                </a:lnTo>
                <a:lnTo>
                  <a:pt x="53983" y="36644"/>
                </a:lnTo>
                <a:lnTo>
                  <a:pt x="53966" y="36466"/>
                </a:lnTo>
                <a:close/>
                <a:moveTo>
                  <a:pt x="75138" y="36572"/>
                </a:moveTo>
                <a:lnTo>
                  <a:pt x="75150" y="36572"/>
                </a:lnTo>
                <a:cubicBezTo>
                  <a:pt x="75144" y="36577"/>
                  <a:pt x="75138" y="36577"/>
                  <a:pt x="75138" y="36583"/>
                </a:cubicBezTo>
                <a:lnTo>
                  <a:pt x="75138" y="36572"/>
                </a:lnTo>
                <a:close/>
                <a:moveTo>
                  <a:pt x="110561" y="36772"/>
                </a:moveTo>
                <a:lnTo>
                  <a:pt x="110605" y="36772"/>
                </a:lnTo>
                <a:lnTo>
                  <a:pt x="110583" y="37038"/>
                </a:lnTo>
                <a:lnTo>
                  <a:pt x="110561" y="36772"/>
                </a:lnTo>
                <a:close/>
                <a:moveTo>
                  <a:pt x="112327" y="36855"/>
                </a:moveTo>
                <a:lnTo>
                  <a:pt x="112355" y="36855"/>
                </a:lnTo>
                <a:lnTo>
                  <a:pt x="112344" y="37027"/>
                </a:lnTo>
                <a:lnTo>
                  <a:pt x="112327" y="36855"/>
                </a:lnTo>
                <a:close/>
                <a:moveTo>
                  <a:pt x="112827" y="36855"/>
                </a:moveTo>
                <a:lnTo>
                  <a:pt x="113016" y="36855"/>
                </a:lnTo>
                <a:lnTo>
                  <a:pt x="112927" y="38194"/>
                </a:lnTo>
                <a:lnTo>
                  <a:pt x="112827" y="36855"/>
                </a:lnTo>
                <a:close/>
                <a:moveTo>
                  <a:pt x="26294" y="38911"/>
                </a:moveTo>
                <a:lnTo>
                  <a:pt x="26327" y="38911"/>
                </a:lnTo>
                <a:lnTo>
                  <a:pt x="26316" y="39055"/>
                </a:lnTo>
                <a:lnTo>
                  <a:pt x="26522" y="39055"/>
                </a:lnTo>
                <a:lnTo>
                  <a:pt x="26461" y="39866"/>
                </a:lnTo>
                <a:cubicBezTo>
                  <a:pt x="26422" y="39922"/>
                  <a:pt x="26388" y="39972"/>
                  <a:pt x="26350" y="40022"/>
                </a:cubicBezTo>
                <a:lnTo>
                  <a:pt x="26294" y="38911"/>
                </a:lnTo>
                <a:close/>
                <a:moveTo>
                  <a:pt x="26988" y="39055"/>
                </a:moveTo>
                <a:lnTo>
                  <a:pt x="27033" y="39055"/>
                </a:lnTo>
                <a:cubicBezTo>
                  <a:pt x="27022" y="39077"/>
                  <a:pt x="27005" y="39094"/>
                  <a:pt x="26994" y="39111"/>
                </a:cubicBezTo>
                <a:lnTo>
                  <a:pt x="26988" y="39055"/>
                </a:lnTo>
                <a:close/>
                <a:moveTo>
                  <a:pt x="53777" y="39077"/>
                </a:moveTo>
                <a:lnTo>
                  <a:pt x="53800" y="39077"/>
                </a:lnTo>
                <a:lnTo>
                  <a:pt x="53788" y="39222"/>
                </a:lnTo>
                <a:lnTo>
                  <a:pt x="53777" y="39077"/>
                </a:lnTo>
                <a:close/>
              </a:path>
            </a:pathLst>
          </a:custGeom>
          <a:solidFill>
            <a:srgbClr val="0F3666"/>
          </a:solid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41" name="Shape 1241"/>
          <p:cNvSpPr/>
          <p:nvPr/>
        </p:nvSpPr>
        <p:spPr>
          <a:xfrm>
            <a:off x="-6379442" y="-71684"/>
            <a:ext cx="6381300" cy="78477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42" name="Shape 1242"/>
          <p:cNvSpPr/>
          <p:nvPr/>
        </p:nvSpPr>
        <p:spPr>
          <a:xfrm>
            <a:off x="12193336" y="-71684"/>
            <a:ext cx="6381299" cy="80340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43" name="Shape 1243"/>
          <p:cNvSpPr/>
          <p:nvPr/>
        </p:nvSpPr>
        <p:spPr>
          <a:xfrm>
            <a:off x="-2013764" y="6858000"/>
            <a:ext cx="17501700" cy="9849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44" name="Shape 1244"/>
          <p:cNvSpPr/>
          <p:nvPr/>
        </p:nvSpPr>
        <p:spPr>
          <a:xfrm>
            <a:off x="-82696" y="4585485"/>
            <a:ext cx="12310199" cy="4313700"/>
          </a:xfrm>
          <a:custGeom>
            <a:pathLst>
              <a:path extrusionOk="0" h="120000" w="120000">
                <a:moveTo>
                  <a:pt x="38" y="13188"/>
                </a:moveTo>
                <a:cubicBezTo>
                  <a:pt x="6150" y="17527"/>
                  <a:pt x="12444" y="19433"/>
                  <a:pt x="18738" y="18850"/>
                </a:cubicBezTo>
                <a:cubicBezTo>
                  <a:pt x="25272" y="18250"/>
                  <a:pt x="31727" y="14972"/>
                  <a:pt x="38194" y="12188"/>
                </a:cubicBezTo>
                <a:cubicBezTo>
                  <a:pt x="49322" y="7411"/>
                  <a:pt x="60550" y="4088"/>
                  <a:pt x="71800" y="5305"/>
                </a:cubicBezTo>
                <a:cubicBezTo>
                  <a:pt x="81383" y="6344"/>
                  <a:pt x="90927" y="10677"/>
                  <a:pt x="100516" y="9655"/>
                </a:cubicBezTo>
                <a:cubicBezTo>
                  <a:pt x="107133" y="8950"/>
                  <a:pt x="113688" y="5705"/>
                  <a:pt x="120000" y="0"/>
                </a:cubicBezTo>
                <a:lnTo>
                  <a:pt x="119822" y="120000"/>
                </a:lnTo>
                <a:lnTo>
                  <a:pt x="0" y="119933"/>
                </a:lnTo>
                <a:lnTo>
                  <a:pt x="38" y="13188"/>
                </a:lnTo>
                <a:close/>
              </a:path>
            </a:pathLst>
          </a:custGeom>
          <a:solidFill>
            <a:srgbClr val="1D8045"/>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Calibri"/>
                <a:ea typeface="Calibri"/>
                <a:cs typeface="Calibri"/>
                <a:sym typeface="Calibri"/>
              </a:rPr>
              <a:t>`</a:t>
            </a:r>
          </a:p>
        </p:txBody>
      </p:sp>
      <p:pic>
        <p:nvPicPr>
          <p:cNvPr id="1245" name="Shape 1245"/>
          <p:cNvPicPr preferRelativeResize="0"/>
          <p:nvPr/>
        </p:nvPicPr>
        <p:blipFill rotWithShape="1">
          <a:blip r:embed="rId2">
            <a:alphaModFix/>
          </a:blip>
          <a:srcRect b="0" l="0" r="0" t="0"/>
          <a:stretch/>
        </p:blipFill>
        <p:spPr>
          <a:xfrm>
            <a:off x="-12631382" y="8390185"/>
            <a:ext cx="41049000" cy="3547500"/>
          </a:xfrm>
          <a:prstGeom prst="rect">
            <a:avLst/>
          </a:prstGeom>
          <a:noFill/>
          <a:ln>
            <a:noFill/>
          </a:ln>
        </p:spPr>
      </p:pic>
      <p:sp>
        <p:nvSpPr>
          <p:cNvPr id="1246" name="Shape 1246"/>
          <p:cNvSpPr/>
          <p:nvPr/>
        </p:nvSpPr>
        <p:spPr>
          <a:xfrm>
            <a:off x="12193336" y="-71684"/>
            <a:ext cx="6381299" cy="80340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47" name="Shape 1247"/>
          <p:cNvSpPr/>
          <p:nvPr/>
        </p:nvSpPr>
        <p:spPr>
          <a:xfrm>
            <a:off x="-6385792" y="-71684"/>
            <a:ext cx="6381300" cy="78477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48" name="Shape 1248"/>
          <p:cNvSpPr txBox="1"/>
          <p:nvPr>
            <p:ph idx="12" type="sldNum"/>
          </p:nvPr>
        </p:nvSpPr>
        <p:spPr>
          <a:xfrm>
            <a:off x="5966351" y="6509742"/>
            <a:ext cx="247200" cy="255600"/>
          </a:xfrm>
          <a:prstGeom prst="rect">
            <a:avLst/>
          </a:prstGeom>
          <a:noFill/>
          <a:ln>
            <a:noFill/>
          </a:ln>
        </p:spPr>
        <p:txBody>
          <a:bodyPr anchorCtr="0" anchor="t" bIns="35700" lIns="35700" rIns="35700" tIns="3570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Plains - Product Staging Area 4 - Low">
    <p:spTree>
      <p:nvGrpSpPr>
        <p:cNvPr id="1249" name="Shape 1249"/>
        <p:cNvGrpSpPr/>
        <p:nvPr/>
      </p:nvGrpSpPr>
      <p:grpSpPr>
        <a:xfrm>
          <a:off x="0" y="0"/>
          <a:ext cx="0" cy="0"/>
          <a:chOff x="0" y="0"/>
          <a:chExt cx="0" cy="0"/>
        </a:xfrm>
      </p:grpSpPr>
      <p:pic>
        <p:nvPicPr>
          <p:cNvPr id="1250" name="Shape 1250"/>
          <p:cNvPicPr preferRelativeResize="0"/>
          <p:nvPr/>
        </p:nvPicPr>
        <p:blipFill rotWithShape="1">
          <a:blip r:embed="rId2">
            <a:alphaModFix/>
          </a:blip>
          <a:srcRect b="0" l="0" r="695" t="487"/>
          <a:stretch/>
        </p:blipFill>
        <p:spPr>
          <a:xfrm>
            <a:off x="0" y="-1"/>
            <a:ext cx="12188700" cy="6870300"/>
          </a:xfrm>
          <a:prstGeom prst="rect">
            <a:avLst/>
          </a:prstGeom>
          <a:noFill/>
          <a:ln>
            <a:noFill/>
          </a:ln>
        </p:spPr>
      </p:pic>
      <p:sp>
        <p:nvSpPr>
          <p:cNvPr id="1251" name="Shape 1251"/>
          <p:cNvSpPr txBox="1"/>
          <p:nvPr>
            <p:ph type="title"/>
          </p:nvPr>
        </p:nvSpPr>
        <p:spPr>
          <a:xfrm>
            <a:off x="590031" y="0"/>
            <a:ext cx="11109600" cy="10593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252" name="Shape 1252"/>
          <p:cNvSpPr txBox="1"/>
          <p:nvPr>
            <p:ph idx="1" type="body"/>
          </p:nvPr>
        </p:nvSpPr>
        <p:spPr>
          <a:xfrm>
            <a:off x="590029" y="1059254"/>
            <a:ext cx="11106600" cy="323100"/>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oduct Staging Area - High Impact">
    <p:bg>
      <p:bgPr>
        <a:solidFill>
          <a:srgbClr val="309FFF"/>
        </a:solidFill>
      </p:bgPr>
    </p:bg>
    <p:spTree>
      <p:nvGrpSpPr>
        <p:cNvPr id="1253" name="Shape 1253"/>
        <p:cNvGrpSpPr/>
        <p:nvPr/>
      </p:nvGrpSpPr>
      <p:grpSpPr>
        <a:xfrm>
          <a:off x="0" y="0"/>
          <a:ext cx="0" cy="0"/>
          <a:chOff x="0" y="0"/>
          <a:chExt cx="0" cy="0"/>
        </a:xfrm>
      </p:grpSpPr>
      <p:sp>
        <p:nvSpPr>
          <p:cNvPr id="1254" name="Shape 1254"/>
          <p:cNvSpPr/>
          <p:nvPr/>
        </p:nvSpPr>
        <p:spPr>
          <a:xfrm>
            <a:off x="-1179112" y="1831751"/>
            <a:ext cx="117000" cy="117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55" name="Shape 1255"/>
          <p:cNvSpPr/>
          <p:nvPr/>
        </p:nvSpPr>
        <p:spPr>
          <a:xfrm rot="10800000">
            <a:off x="12255088" y="2195531"/>
            <a:ext cx="108600" cy="10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56" name="Shape 1256"/>
          <p:cNvSpPr/>
          <p:nvPr/>
        </p:nvSpPr>
        <p:spPr>
          <a:xfrm rot="10800000">
            <a:off x="15162282" y="2571922"/>
            <a:ext cx="108600" cy="10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57" name="Shape 1257"/>
          <p:cNvSpPr/>
          <p:nvPr/>
        </p:nvSpPr>
        <p:spPr>
          <a:xfrm rot="10800000">
            <a:off x="12844264" y="2127443"/>
            <a:ext cx="108600" cy="10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58" name="Shape 1258"/>
          <p:cNvSpPr/>
          <p:nvPr/>
        </p:nvSpPr>
        <p:spPr>
          <a:xfrm rot="10800000">
            <a:off x="12515235" y="2626306"/>
            <a:ext cx="108600" cy="10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59" name="Shape 1259"/>
          <p:cNvSpPr/>
          <p:nvPr/>
        </p:nvSpPr>
        <p:spPr>
          <a:xfrm>
            <a:off x="7899689" y="2724091"/>
            <a:ext cx="790800"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0" name="Shape 1260"/>
          <p:cNvSpPr txBox="1"/>
          <p:nvPr>
            <p:ph type="title"/>
          </p:nvPr>
        </p:nvSpPr>
        <p:spPr>
          <a:xfrm>
            <a:off x="539608" y="0"/>
            <a:ext cx="11060100" cy="11430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1pPr>
            <a:lvl2pPr indent="114300" lvl="1"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2pPr>
            <a:lvl3pPr indent="241300" lvl="2"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3pPr>
            <a:lvl4pPr indent="342900" lvl="3"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4pPr>
            <a:lvl5pPr indent="457200" lvl="4"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5pPr>
            <a:lvl6pPr indent="571500" lvl="5"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6pPr>
            <a:lvl7pPr indent="698500" lvl="6"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7pPr>
            <a:lvl8pPr indent="800100" lvl="7"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8pPr>
            <a:lvl9pPr indent="914400" lvl="8"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9pPr>
          </a:lstStyle>
          <a:p/>
        </p:txBody>
      </p:sp>
      <p:sp>
        <p:nvSpPr>
          <p:cNvPr id="1261" name="Shape 1261"/>
          <p:cNvSpPr txBox="1"/>
          <p:nvPr>
            <p:ph idx="1" type="body"/>
          </p:nvPr>
        </p:nvSpPr>
        <p:spPr>
          <a:xfrm>
            <a:off x="539608" y="1143000"/>
            <a:ext cx="11106600" cy="3429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1700" u="none" cap="none" strike="noStrike">
                <a:solidFill>
                  <a:srgbClr val="FFFFFF"/>
                </a:solidFill>
                <a:latin typeface="Arial"/>
                <a:ea typeface="Arial"/>
                <a:cs typeface="Arial"/>
                <a:sym typeface="Arial"/>
              </a:defRPr>
            </a:lvl2pPr>
            <a:lvl3pPr indent="-69850" lvl="2" marL="393700" marR="0" rtl="0" algn="l">
              <a:lnSpc>
                <a:spcPct val="90000"/>
              </a:lnSpc>
              <a:spcBef>
                <a:spcPts val="700"/>
              </a:spcBef>
              <a:spcAft>
                <a:spcPts val="0"/>
              </a:spcAft>
              <a:buClr>
                <a:srgbClr val="FFFFFF"/>
              </a:buClr>
              <a:buSzPct val="73333"/>
              <a:buFont typeface="Arial"/>
              <a:buChar char="•"/>
              <a:defRPr b="0" baseline="30000" i="0" sz="1500" u="none" cap="none" strike="noStrike">
                <a:solidFill>
                  <a:srgbClr val="FFFFFF"/>
                </a:solidFill>
                <a:latin typeface="Arial"/>
                <a:ea typeface="Arial"/>
                <a:cs typeface="Arial"/>
                <a:sym typeface="Arial"/>
              </a:defRPr>
            </a:lvl3pPr>
            <a:lvl4pPr indent="-101600" lvl="3" marL="571500" marR="0" rtl="0" algn="l">
              <a:lnSpc>
                <a:spcPct val="90000"/>
              </a:lnSpc>
              <a:spcBef>
                <a:spcPts val="800"/>
              </a:spcBef>
              <a:spcAft>
                <a:spcPts val="0"/>
              </a:spcAft>
              <a:buClr>
                <a:srgbClr val="FFFFFF"/>
              </a:buClr>
              <a:buSzPct val="72727"/>
              <a:buFont typeface="Arial"/>
              <a:buChar char="•"/>
              <a:defRPr b="0" baseline="30000" i="0" sz="1100" u="none" cap="none" strike="noStrike">
                <a:solidFill>
                  <a:srgbClr val="FFFFFF"/>
                </a:solidFill>
                <a:latin typeface="Arial"/>
                <a:ea typeface="Arial"/>
                <a:cs typeface="Arial"/>
                <a:sym typeface="Arial"/>
              </a:defRPr>
            </a:lvl4pPr>
            <a:lvl5pPr indent="-88900" lvl="4" marL="762000" marR="0" rtl="0" algn="l">
              <a:lnSpc>
                <a:spcPct val="90000"/>
              </a:lnSpc>
              <a:spcBef>
                <a:spcPts val="800"/>
              </a:spcBef>
              <a:spcAft>
                <a:spcPts val="0"/>
              </a:spcAft>
              <a:buClr>
                <a:srgbClr val="FFFFFF"/>
              </a:buClr>
              <a:buSzPct val="72727"/>
              <a:buFont typeface="Arial"/>
              <a:buChar char="•"/>
              <a:defRPr b="0" i="0" sz="1100" u="none" cap="none" strike="noStrike">
                <a:solidFill>
                  <a:srgbClr val="FFFFFF"/>
                </a:solidFill>
                <a:latin typeface="Arial"/>
                <a:ea typeface="Arial"/>
                <a:cs typeface="Arial"/>
                <a:sym typeface="Arial"/>
              </a:defRPr>
            </a:lvl5pPr>
            <a:lvl6pPr indent="5715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985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8001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144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262" name="Shape 1262"/>
          <p:cNvSpPr/>
          <p:nvPr/>
        </p:nvSpPr>
        <p:spPr>
          <a:xfrm>
            <a:off x="-167181" y="1719848"/>
            <a:ext cx="12473699" cy="3667200"/>
          </a:xfrm>
          <a:custGeom>
            <a:pathLst>
              <a:path extrusionOk="0" h="120000" w="120000">
                <a:moveTo>
                  <a:pt x="44416" y="4805"/>
                </a:moveTo>
                <a:lnTo>
                  <a:pt x="40616" y="11394"/>
                </a:lnTo>
                <a:lnTo>
                  <a:pt x="34772" y="17727"/>
                </a:lnTo>
                <a:lnTo>
                  <a:pt x="28388" y="722"/>
                </a:lnTo>
                <a:lnTo>
                  <a:pt x="21633" y="5861"/>
                </a:lnTo>
                <a:lnTo>
                  <a:pt x="20544" y="3822"/>
                </a:lnTo>
                <a:lnTo>
                  <a:pt x="17822" y="10477"/>
                </a:lnTo>
                <a:lnTo>
                  <a:pt x="13216" y="0"/>
                </a:lnTo>
                <a:lnTo>
                  <a:pt x="305" y="23105"/>
                </a:lnTo>
                <a:lnTo>
                  <a:pt x="0" y="118827"/>
                </a:lnTo>
                <a:lnTo>
                  <a:pt x="120000" y="120000"/>
                </a:lnTo>
                <a:lnTo>
                  <a:pt x="119800" y="6655"/>
                </a:lnTo>
                <a:lnTo>
                  <a:pt x="105933" y="18661"/>
                </a:lnTo>
                <a:lnTo>
                  <a:pt x="101444" y="10511"/>
                </a:lnTo>
                <a:lnTo>
                  <a:pt x="95394" y="21944"/>
                </a:lnTo>
                <a:lnTo>
                  <a:pt x="93977" y="17866"/>
                </a:lnTo>
                <a:lnTo>
                  <a:pt x="84338" y="23172"/>
                </a:lnTo>
                <a:lnTo>
                  <a:pt x="74638" y="11961"/>
                </a:lnTo>
                <a:lnTo>
                  <a:pt x="70111" y="2211"/>
                </a:lnTo>
                <a:lnTo>
                  <a:pt x="67655" y="2411"/>
                </a:lnTo>
                <a:lnTo>
                  <a:pt x="62433" y="11072"/>
                </a:lnTo>
                <a:lnTo>
                  <a:pt x="56811" y="19422"/>
                </a:lnTo>
                <a:lnTo>
                  <a:pt x="54761" y="29977"/>
                </a:lnTo>
                <a:lnTo>
                  <a:pt x="50277" y="16600"/>
                </a:lnTo>
                <a:lnTo>
                  <a:pt x="47211" y="17144"/>
                </a:lnTo>
                <a:lnTo>
                  <a:pt x="44416" y="4805"/>
                </a:lnTo>
                <a:close/>
              </a:path>
            </a:pathLst>
          </a:custGeom>
          <a:solidFill>
            <a:srgbClr val="0A6A32"/>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3" name="Shape 1263"/>
          <p:cNvSpPr/>
          <p:nvPr/>
        </p:nvSpPr>
        <p:spPr>
          <a:xfrm rot="10800000">
            <a:off x="13288626" y="2616372"/>
            <a:ext cx="108600" cy="108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2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64" name="Shape 1264"/>
          <p:cNvSpPr/>
          <p:nvPr/>
        </p:nvSpPr>
        <p:spPr>
          <a:xfrm>
            <a:off x="1656732" y="1739230"/>
            <a:ext cx="1951500" cy="1325400"/>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5" name="Shape 1265"/>
          <p:cNvSpPr/>
          <p:nvPr/>
        </p:nvSpPr>
        <p:spPr>
          <a:xfrm>
            <a:off x="4642610" y="2361627"/>
            <a:ext cx="424800" cy="397500"/>
          </a:xfrm>
          <a:custGeom>
            <a:pathLst>
              <a:path extrusionOk="0" h="120000" w="120000">
                <a:moveTo>
                  <a:pt x="29911" y="3977"/>
                </a:moveTo>
                <a:lnTo>
                  <a:pt x="0" y="62611"/>
                </a:lnTo>
                <a:lnTo>
                  <a:pt x="12222" y="120000"/>
                </a:lnTo>
                <a:lnTo>
                  <a:pt x="120000" y="0"/>
                </a:lnTo>
                <a:lnTo>
                  <a:pt x="29911" y="3977"/>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6" name="Shape 1266"/>
          <p:cNvSpPr/>
          <p:nvPr/>
        </p:nvSpPr>
        <p:spPr>
          <a:xfrm flipH="1">
            <a:off x="3448233" y="1864658"/>
            <a:ext cx="15462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7" name="Shape 1267"/>
          <p:cNvSpPr/>
          <p:nvPr/>
        </p:nvSpPr>
        <p:spPr>
          <a:xfrm flipH="1">
            <a:off x="878816" y="1973727"/>
            <a:ext cx="1312200" cy="1694399"/>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8" name="Shape 1268"/>
          <p:cNvSpPr/>
          <p:nvPr/>
        </p:nvSpPr>
        <p:spPr>
          <a:xfrm>
            <a:off x="6866668" y="2081533"/>
            <a:ext cx="1619700" cy="1586099"/>
          </a:xfrm>
          <a:custGeom>
            <a:pathLst>
              <a:path extrusionOk="0" h="120000" w="120000">
                <a:moveTo>
                  <a:pt x="41283" y="0"/>
                </a:moveTo>
                <a:lnTo>
                  <a:pt x="30744" y="66872"/>
                </a:lnTo>
                <a:lnTo>
                  <a:pt x="0" y="111611"/>
                </a:lnTo>
                <a:lnTo>
                  <a:pt x="40194" y="120000"/>
                </a:lnTo>
                <a:lnTo>
                  <a:pt x="120000" y="29450"/>
                </a:lnTo>
                <a:lnTo>
                  <a:pt x="41283"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69" name="Shape 1269"/>
          <p:cNvSpPr/>
          <p:nvPr/>
        </p:nvSpPr>
        <p:spPr>
          <a:xfrm flipH="1">
            <a:off x="10566407" y="2523843"/>
            <a:ext cx="7980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70" name="Shape 1270"/>
          <p:cNvSpPr/>
          <p:nvPr/>
        </p:nvSpPr>
        <p:spPr>
          <a:xfrm flipH="1">
            <a:off x="8829182" y="2021476"/>
            <a:ext cx="1838400" cy="11916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71" name="Shape 1271"/>
          <p:cNvSpPr/>
          <p:nvPr/>
        </p:nvSpPr>
        <p:spPr>
          <a:xfrm>
            <a:off x="5486164" y="1837421"/>
            <a:ext cx="1916700" cy="1672800"/>
          </a:xfrm>
          <a:custGeom>
            <a:pathLst>
              <a:path extrusionOk="0" h="120000" w="120000">
                <a:moveTo>
                  <a:pt x="94044" y="7494"/>
                </a:moveTo>
                <a:lnTo>
                  <a:pt x="84194" y="0"/>
                </a:lnTo>
                <a:lnTo>
                  <a:pt x="53611" y="16566"/>
                </a:lnTo>
                <a:lnTo>
                  <a:pt x="17038" y="34805"/>
                </a:lnTo>
                <a:lnTo>
                  <a:pt x="0" y="64738"/>
                </a:lnTo>
                <a:lnTo>
                  <a:pt x="35166" y="107994"/>
                </a:lnTo>
                <a:lnTo>
                  <a:pt x="75216" y="120000"/>
                </a:lnTo>
                <a:lnTo>
                  <a:pt x="112750" y="33611"/>
                </a:lnTo>
                <a:lnTo>
                  <a:pt x="120000" y="9788"/>
                </a:lnTo>
                <a:lnTo>
                  <a:pt x="104983" y="10311"/>
                </a:lnTo>
                <a:lnTo>
                  <a:pt x="94044" y="74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72" name="Shape 1272"/>
          <p:cNvSpPr/>
          <p:nvPr/>
        </p:nvSpPr>
        <p:spPr>
          <a:xfrm flipH="1">
            <a:off x="1793966" y="2627202"/>
            <a:ext cx="1067400" cy="1080299"/>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273" name="Shape 1273"/>
          <p:cNvSpPr/>
          <p:nvPr/>
        </p:nvSpPr>
        <p:spPr>
          <a:xfrm flipH="1">
            <a:off x="-152029" y="1713030"/>
            <a:ext cx="1559100" cy="1930199"/>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grpSp>
        <p:nvGrpSpPr>
          <p:cNvPr id="1274" name="Shape 1274"/>
          <p:cNvGrpSpPr/>
          <p:nvPr/>
        </p:nvGrpSpPr>
        <p:grpSpPr>
          <a:xfrm>
            <a:off x="-477712" y="2688541"/>
            <a:ext cx="12868325" cy="4764701"/>
            <a:chOff x="0" y="0"/>
            <a:chExt cx="25741800" cy="9529403"/>
          </a:xfrm>
        </p:grpSpPr>
        <p:sp>
          <p:nvSpPr>
            <p:cNvPr id="1275" name="Shape 1275"/>
            <p:cNvSpPr/>
            <p:nvPr/>
          </p:nvSpPr>
          <p:spPr>
            <a:xfrm>
              <a:off x="0" y="0"/>
              <a:ext cx="25741800" cy="4581000"/>
            </a:xfrm>
            <a:custGeom>
              <a:pathLst>
                <a:path extrusionOk="0" h="120000" w="120000">
                  <a:moveTo>
                    <a:pt x="90855" y="0"/>
                  </a:moveTo>
                  <a:lnTo>
                    <a:pt x="90294" y="9211"/>
                  </a:lnTo>
                  <a:lnTo>
                    <a:pt x="90561" y="9211"/>
                  </a:lnTo>
                  <a:lnTo>
                    <a:pt x="90277" y="13755"/>
                  </a:lnTo>
                  <a:lnTo>
                    <a:pt x="90000" y="10538"/>
                  </a:lnTo>
                  <a:lnTo>
                    <a:pt x="89561" y="15727"/>
                  </a:lnTo>
                  <a:lnTo>
                    <a:pt x="89766" y="15727"/>
                  </a:lnTo>
                  <a:lnTo>
                    <a:pt x="89416" y="19794"/>
                  </a:lnTo>
                  <a:lnTo>
                    <a:pt x="89633" y="19794"/>
                  </a:lnTo>
                  <a:lnTo>
                    <a:pt x="89383" y="22716"/>
                  </a:lnTo>
                  <a:cubicBezTo>
                    <a:pt x="89088" y="23027"/>
                    <a:pt x="88794" y="23350"/>
                    <a:pt x="88500" y="23683"/>
                  </a:cubicBezTo>
                  <a:lnTo>
                    <a:pt x="88350" y="21922"/>
                  </a:lnTo>
                  <a:lnTo>
                    <a:pt x="88505" y="21922"/>
                  </a:lnTo>
                  <a:lnTo>
                    <a:pt x="88261" y="19016"/>
                  </a:lnTo>
                  <a:lnTo>
                    <a:pt x="88400" y="19016"/>
                  </a:lnTo>
                  <a:lnTo>
                    <a:pt x="88083" y="15311"/>
                  </a:lnTo>
                  <a:lnTo>
                    <a:pt x="87766" y="19016"/>
                  </a:lnTo>
                  <a:lnTo>
                    <a:pt x="87916" y="19016"/>
                  </a:lnTo>
                  <a:lnTo>
                    <a:pt x="87661" y="21922"/>
                  </a:lnTo>
                  <a:lnTo>
                    <a:pt x="87816" y="21922"/>
                  </a:lnTo>
                  <a:lnTo>
                    <a:pt x="87583" y="24722"/>
                  </a:lnTo>
                  <a:cubicBezTo>
                    <a:pt x="87383" y="24955"/>
                    <a:pt x="87177" y="25194"/>
                    <a:pt x="86977" y="25427"/>
                  </a:cubicBezTo>
                  <a:lnTo>
                    <a:pt x="86788" y="22850"/>
                  </a:lnTo>
                  <a:lnTo>
                    <a:pt x="87005" y="22850"/>
                  </a:lnTo>
                  <a:lnTo>
                    <a:pt x="86661" y="18233"/>
                  </a:lnTo>
                  <a:lnTo>
                    <a:pt x="86855" y="18233"/>
                  </a:lnTo>
                  <a:lnTo>
                    <a:pt x="86416" y="12338"/>
                  </a:lnTo>
                  <a:lnTo>
                    <a:pt x="85972" y="18233"/>
                  </a:lnTo>
                  <a:lnTo>
                    <a:pt x="86177" y="18233"/>
                  </a:lnTo>
                  <a:lnTo>
                    <a:pt x="85827" y="22850"/>
                  </a:lnTo>
                  <a:lnTo>
                    <a:pt x="86044" y="22850"/>
                  </a:lnTo>
                  <a:lnTo>
                    <a:pt x="85744" y="26861"/>
                  </a:lnTo>
                  <a:cubicBezTo>
                    <a:pt x="85716" y="26894"/>
                    <a:pt x="85688" y="26922"/>
                    <a:pt x="85661" y="26955"/>
                  </a:cubicBezTo>
                  <a:lnTo>
                    <a:pt x="85355" y="22661"/>
                  </a:lnTo>
                  <a:lnTo>
                    <a:pt x="85550" y="22661"/>
                  </a:lnTo>
                  <a:lnTo>
                    <a:pt x="85111" y="16666"/>
                  </a:lnTo>
                  <a:lnTo>
                    <a:pt x="84800" y="20950"/>
                  </a:lnTo>
                  <a:lnTo>
                    <a:pt x="84716" y="19283"/>
                  </a:lnTo>
                  <a:lnTo>
                    <a:pt x="84866" y="19283"/>
                  </a:lnTo>
                  <a:lnTo>
                    <a:pt x="84527" y="12877"/>
                  </a:lnTo>
                  <a:lnTo>
                    <a:pt x="84194" y="19283"/>
                  </a:lnTo>
                  <a:lnTo>
                    <a:pt x="84350" y="19283"/>
                  </a:lnTo>
                  <a:lnTo>
                    <a:pt x="84250" y="21200"/>
                  </a:lnTo>
                  <a:lnTo>
                    <a:pt x="84022" y="17633"/>
                  </a:lnTo>
                  <a:lnTo>
                    <a:pt x="83788" y="21216"/>
                  </a:lnTo>
                  <a:lnTo>
                    <a:pt x="83627" y="18533"/>
                  </a:lnTo>
                  <a:lnTo>
                    <a:pt x="83877" y="18533"/>
                  </a:lnTo>
                  <a:lnTo>
                    <a:pt x="83316" y="9327"/>
                  </a:lnTo>
                  <a:lnTo>
                    <a:pt x="82755" y="18533"/>
                  </a:lnTo>
                  <a:lnTo>
                    <a:pt x="83022" y="18533"/>
                  </a:lnTo>
                  <a:lnTo>
                    <a:pt x="82572" y="25761"/>
                  </a:lnTo>
                  <a:lnTo>
                    <a:pt x="82844" y="25761"/>
                  </a:lnTo>
                  <a:lnTo>
                    <a:pt x="82577" y="30177"/>
                  </a:lnTo>
                  <a:lnTo>
                    <a:pt x="82300" y="26105"/>
                  </a:lnTo>
                  <a:lnTo>
                    <a:pt x="82572" y="26105"/>
                  </a:lnTo>
                  <a:lnTo>
                    <a:pt x="82138" y="19783"/>
                  </a:lnTo>
                  <a:lnTo>
                    <a:pt x="82388" y="19783"/>
                  </a:lnTo>
                  <a:lnTo>
                    <a:pt x="81827" y="11716"/>
                  </a:lnTo>
                  <a:lnTo>
                    <a:pt x="81266" y="19783"/>
                  </a:lnTo>
                  <a:lnTo>
                    <a:pt x="81527" y="19783"/>
                  </a:lnTo>
                  <a:lnTo>
                    <a:pt x="81083" y="26105"/>
                  </a:lnTo>
                  <a:lnTo>
                    <a:pt x="81355" y="26105"/>
                  </a:lnTo>
                  <a:lnTo>
                    <a:pt x="80961" y="31855"/>
                  </a:lnTo>
                  <a:cubicBezTo>
                    <a:pt x="80877" y="31927"/>
                    <a:pt x="80794" y="32016"/>
                    <a:pt x="80716" y="32094"/>
                  </a:cubicBezTo>
                  <a:lnTo>
                    <a:pt x="80366" y="25977"/>
                  </a:lnTo>
                  <a:lnTo>
                    <a:pt x="80638" y="25977"/>
                  </a:lnTo>
                  <a:lnTo>
                    <a:pt x="80205" y="18361"/>
                  </a:lnTo>
                  <a:lnTo>
                    <a:pt x="80455" y="18361"/>
                  </a:lnTo>
                  <a:lnTo>
                    <a:pt x="79894" y="8627"/>
                  </a:lnTo>
                  <a:lnTo>
                    <a:pt x="79333" y="18361"/>
                  </a:lnTo>
                  <a:lnTo>
                    <a:pt x="79594" y="18361"/>
                  </a:lnTo>
                  <a:lnTo>
                    <a:pt x="79227" y="24605"/>
                  </a:lnTo>
                  <a:lnTo>
                    <a:pt x="78983" y="21694"/>
                  </a:lnTo>
                  <a:lnTo>
                    <a:pt x="78422" y="28372"/>
                  </a:lnTo>
                  <a:lnTo>
                    <a:pt x="78683" y="28372"/>
                  </a:lnTo>
                  <a:lnTo>
                    <a:pt x="78238" y="33600"/>
                  </a:lnTo>
                  <a:lnTo>
                    <a:pt x="78511" y="33600"/>
                  </a:lnTo>
                  <a:lnTo>
                    <a:pt x="78477" y="34044"/>
                  </a:lnTo>
                  <a:cubicBezTo>
                    <a:pt x="78250" y="34233"/>
                    <a:pt x="78016" y="34444"/>
                    <a:pt x="77788" y="34627"/>
                  </a:cubicBezTo>
                  <a:lnTo>
                    <a:pt x="77455" y="29305"/>
                  </a:lnTo>
                  <a:lnTo>
                    <a:pt x="77705" y="29305"/>
                  </a:lnTo>
                  <a:lnTo>
                    <a:pt x="77144" y="20522"/>
                  </a:lnTo>
                  <a:lnTo>
                    <a:pt x="76577" y="29305"/>
                  </a:lnTo>
                  <a:lnTo>
                    <a:pt x="76844" y="29305"/>
                  </a:lnTo>
                  <a:lnTo>
                    <a:pt x="76494" y="34722"/>
                  </a:lnTo>
                  <a:lnTo>
                    <a:pt x="76244" y="31761"/>
                  </a:lnTo>
                  <a:lnTo>
                    <a:pt x="76455" y="31761"/>
                  </a:lnTo>
                  <a:lnTo>
                    <a:pt x="76116" y="27705"/>
                  </a:lnTo>
                  <a:lnTo>
                    <a:pt x="76316" y="27705"/>
                  </a:lnTo>
                  <a:lnTo>
                    <a:pt x="75877" y="22516"/>
                  </a:lnTo>
                  <a:lnTo>
                    <a:pt x="75444" y="27705"/>
                  </a:lnTo>
                  <a:lnTo>
                    <a:pt x="75650" y="27705"/>
                  </a:lnTo>
                  <a:lnTo>
                    <a:pt x="75300" y="31761"/>
                  </a:lnTo>
                  <a:lnTo>
                    <a:pt x="75511" y="31761"/>
                  </a:lnTo>
                  <a:lnTo>
                    <a:pt x="75122" y="36416"/>
                  </a:lnTo>
                  <a:lnTo>
                    <a:pt x="75055" y="35616"/>
                  </a:lnTo>
                  <a:lnTo>
                    <a:pt x="75138" y="35616"/>
                  </a:lnTo>
                  <a:lnTo>
                    <a:pt x="74955" y="33466"/>
                  </a:lnTo>
                  <a:lnTo>
                    <a:pt x="74777" y="35616"/>
                  </a:lnTo>
                  <a:lnTo>
                    <a:pt x="74861" y="35616"/>
                  </a:lnTo>
                  <a:lnTo>
                    <a:pt x="74755" y="36833"/>
                  </a:lnTo>
                  <a:cubicBezTo>
                    <a:pt x="74550" y="36966"/>
                    <a:pt x="74344" y="37077"/>
                    <a:pt x="74138" y="37205"/>
                  </a:cubicBezTo>
                  <a:lnTo>
                    <a:pt x="73794" y="33066"/>
                  </a:lnTo>
                  <a:lnTo>
                    <a:pt x="74005" y="33066"/>
                  </a:lnTo>
                  <a:lnTo>
                    <a:pt x="73672" y="29005"/>
                  </a:lnTo>
                  <a:lnTo>
                    <a:pt x="73861" y="29005"/>
                  </a:lnTo>
                  <a:lnTo>
                    <a:pt x="73427" y="23816"/>
                  </a:lnTo>
                  <a:lnTo>
                    <a:pt x="72988" y="29005"/>
                  </a:lnTo>
                  <a:lnTo>
                    <a:pt x="73194" y="29005"/>
                  </a:lnTo>
                  <a:lnTo>
                    <a:pt x="72850" y="33066"/>
                  </a:lnTo>
                  <a:lnTo>
                    <a:pt x="73061" y="33066"/>
                  </a:lnTo>
                  <a:lnTo>
                    <a:pt x="72661" y="37872"/>
                  </a:lnTo>
                  <a:lnTo>
                    <a:pt x="73055" y="37872"/>
                  </a:lnTo>
                  <a:cubicBezTo>
                    <a:pt x="72794" y="38022"/>
                    <a:pt x="72533" y="38194"/>
                    <a:pt x="72272" y="38338"/>
                  </a:cubicBezTo>
                  <a:lnTo>
                    <a:pt x="71877" y="33600"/>
                  </a:lnTo>
                  <a:lnTo>
                    <a:pt x="72155" y="33600"/>
                  </a:lnTo>
                  <a:lnTo>
                    <a:pt x="71722" y="28372"/>
                  </a:lnTo>
                  <a:lnTo>
                    <a:pt x="71972" y="28372"/>
                  </a:lnTo>
                  <a:lnTo>
                    <a:pt x="71411" y="21694"/>
                  </a:lnTo>
                  <a:lnTo>
                    <a:pt x="70844" y="28372"/>
                  </a:lnTo>
                  <a:lnTo>
                    <a:pt x="71111" y="28372"/>
                  </a:lnTo>
                  <a:lnTo>
                    <a:pt x="70661" y="33600"/>
                  </a:lnTo>
                  <a:lnTo>
                    <a:pt x="70938" y="33600"/>
                  </a:lnTo>
                  <a:lnTo>
                    <a:pt x="70466" y="39233"/>
                  </a:lnTo>
                  <a:cubicBezTo>
                    <a:pt x="70055" y="39427"/>
                    <a:pt x="69638" y="39616"/>
                    <a:pt x="69227" y="39783"/>
                  </a:cubicBezTo>
                  <a:lnTo>
                    <a:pt x="69066" y="38061"/>
                  </a:lnTo>
                  <a:lnTo>
                    <a:pt x="69172" y="38061"/>
                  </a:lnTo>
                  <a:lnTo>
                    <a:pt x="69000" y="36250"/>
                  </a:lnTo>
                  <a:lnTo>
                    <a:pt x="69100" y="36250"/>
                  </a:lnTo>
                  <a:lnTo>
                    <a:pt x="68883" y="33944"/>
                  </a:lnTo>
                  <a:lnTo>
                    <a:pt x="68661" y="36250"/>
                  </a:lnTo>
                  <a:lnTo>
                    <a:pt x="68766" y="36250"/>
                  </a:lnTo>
                  <a:lnTo>
                    <a:pt x="68594" y="38061"/>
                  </a:lnTo>
                  <a:lnTo>
                    <a:pt x="68700" y="38061"/>
                  </a:lnTo>
                  <a:lnTo>
                    <a:pt x="68511" y="40055"/>
                  </a:lnTo>
                  <a:cubicBezTo>
                    <a:pt x="68311" y="40133"/>
                    <a:pt x="68105" y="40211"/>
                    <a:pt x="67900" y="40283"/>
                  </a:cubicBezTo>
                  <a:lnTo>
                    <a:pt x="67738" y="38338"/>
                  </a:lnTo>
                  <a:lnTo>
                    <a:pt x="68088" y="38338"/>
                  </a:lnTo>
                  <a:lnTo>
                    <a:pt x="67538" y="31727"/>
                  </a:lnTo>
                  <a:lnTo>
                    <a:pt x="67855" y="31727"/>
                  </a:lnTo>
                  <a:lnTo>
                    <a:pt x="67144" y="23288"/>
                  </a:lnTo>
                  <a:lnTo>
                    <a:pt x="66433" y="31727"/>
                  </a:lnTo>
                  <a:lnTo>
                    <a:pt x="66766" y="31727"/>
                  </a:lnTo>
                  <a:lnTo>
                    <a:pt x="66200" y="38338"/>
                  </a:lnTo>
                  <a:lnTo>
                    <a:pt x="66550" y="38338"/>
                  </a:lnTo>
                  <a:lnTo>
                    <a:pt x="66344" y="40783"/>
                  </a:lnTo>
                  <a:cubicBezTo>
                    <a:pt x="66166" y="40833"/>
                    <a:pt x="65983" y="40883"/>
                    <a:pt x="65800" y="40927"/>
                  </a:cubicBezTo>
                  <a:lnTo>
                    <a:pt x="65694" y="39444"/>
                  </a:lnTo>
                  <a:lnTo>
                    <a:pt x="65844" y="39444"/>
                  </a:lnTo>
                  <a:lnTo>
                    <a:pt x="65511" y="34816"/>
                  </a:lnTo>
                  <a:lnTo>
                    <a:pt x="65177" y="39444"/>
                  </a:lnTo>
                  <a:lnTo>
                    <a:pt x="65333" y="39444"/>
                  </a:lnTo>
                  <a:lnTo>
                    <a:pt x="65211" y="41083"/>
                  </a:lnTo>
                  <a:cubicBezTo>
                    <a:pt x="65050" y="41122"/>
                    <a:pt x="64888" y="41172"/>
                    <a:pt x="64727" y="41211"/>
                  </a:cubicBezTo>
                  <a:lnTo>
                    <a:pt x="64427" y="37622"/>
                  </a:lnTo>
                  <a:lnTo>
                    <a:pt x="64788" y="37622"/>
                  </a:lnTo>
                  <a:lnTo>
                    <a:pt x="64216" y="30811"/>
                  </a:lnTo>
                  <a:lnTo>
                    <a:pt x="64550" y="30811"/>
                  </a:lnTo>
                  <a:lnTo>
                    <a:pt x="63816" y="22111"/>
                  </a:lnTo>
                  <a:lnTo>
                    <a:pt x="63083" y="30811"/>
                  </a:lnTo>
                  <a:lnTo>
                    <a:pt x="63427" y="30811"/>
                  </a:lnTo>
                  <a:lnTo>
                    <a:pt x="62844" y="37622"/>
                  </a:lnTo>
                  <a:lnTo>
                    <a:pt x="63200" y="37622"/>
                  </a:lnTo>
                  <a:lnTo>
                    <a:pt x="62877" y="41511"/>
                  </a:lnTo>
                  <a:cubicBezTo>
                    <a:pt x="62127" y="41611"/>
                    <a:pt x="61383" y="41683"/>
                    <a:pt x="60633" y="41711"/>
                  </a:cubicBezTo>
                  <a:lnTo>
                    <a:pt x="60233" y="36905"/>
                  </a:lnTo>
                  <a:lnTo>
                    <a:pt x="60633" y="36905"/>
                  </a:lnTo>
                  <a:lnTo>
                    <a:pt x="59738" y="26283"/>
                  </a:lnTo>
                  <a:lnTo>
                    <a:pt x="58844" y="36905"/>
                  </a:lnTo>
                  <a:lnTo>
                    <a:pt x="59266" y="36905"/>
                  </a:lnTo>
                  <a:lnTo>
                    <a:pt x="59038" y="39516"/>
                  </a:lnTo>
                  <a:lnTo>
                    <a:pt x="58522" y="33277"/>
                  </a:lnTo>
                  <a:lnTo>
                    <a:pt x="59005" y="33277"/>
                  </a:lnTo>
                  <a:lnTo>
                    <a:pt x="57927" y="20511"/>
                  </a:lnTo>
                  <a:lnTo>
                    <a:pt x="56872" y="33027"/>
                  </a:lnTo>
                  <a:lnTo>
                    <a:pt x="56572" y="28411"/>
                  </a:lnTo>
                  <a:lnTo>
                    <a:pt x="56088" y="35905"/>
                  </a:lnTo>
                  <a:lnTo>
                    <a:pt x="56316" y="35905"/>
                  </a:lnTo>
                  <a:lnTo>
                    <a:pt x="55983" y="40950"/>
                  </a:lnTo>
                  <a:lnTo>
                    <a:pt x="55772" y="37038"/>
                  </a:lnTo>
                  <a:lnTo>
                    <a:pt x="56027" y="37038"/>
                  </a:lnTo>
                  <a:lnTo>
                    <a:pt x="55461" y="26811"/>
                  </a:lnTo>
                  <a:lnTo>
                    <a:pt x="54900" y="37038"/>
                  </a:lnTo>
                  <a:lnTo>
                    <a:pt x="55161" y="37038"/>
                  </a:lnTo>
                  <a:lnTo>
                    <a:pt x="54927" y="41200"/>
                  </a:lnTo>
                  <a:cubicBezTo>
                    <a:pt x="54816" y="41177"/>
                    <a:pt x="54705" y="41161"/>
                    <a:pt x="54594" y="41138"/>
                  </a:cubicBezTo>
                  <a:lnTo>
                    <a:pt x="54588" y="41083"/>
                  </a:lnTo>
                  <a:lnTo>
                    <a:pt x="54805" y="41083"/>
                  </a:lnTo>
                  <a:lnTo>
                    <a:pt x="54466" y="36466"/>
                  </a:lnTo>
                  <a:lnTo>
                    <a:pt x="54661" y="36466"/>
                  </a:lnTo>
                  <a:lnTo>
                    <a:pt x="54222" y="30572"/>
                  </a:lnTo>
                  <a:lnTo>
                    <a:pt x="53872" y="35305"/>
                  </a:lnTo>
                  <a:lnTo>
                    <a:pt x="53544" y="31116"/>
                  </a:lnTo>
                  <a:lnTo>
                    <a:pt x="53905" y="31116"/>
                  </a:lnTo>
                  <a:lnTo>
                    <a:pt x="53100" y="20955"/>
                  </a:lnTo>
                  <a:lnTo>
                    <a:pt x="52288" y="31116"/>
                  </a:lnTo>
                  <a:lnTo>
                    <a:pt x="52666" y="31116"/>
                  </a:lnTo>
                  <a:lnTo>
                    <a:pt x="52338" y="35177"/>
                  </a:lnTo>
                  <a:lnTo>
                    <a:pt x="51888" y="30222"/>
                  </a:lnTo>
                  <a:lnTo>
                    <a:pt x="51761" y="31616"/>
                  </a:lnTo>
                  <a:lnTo>
                    <a:pt x="51250" y="24005"/>
                  </a:lnTo>
                  <a:lnTo>
                    <a:pt x="51683" y="24005"/>
                  </a:lnTo>
                  <a:lnTo>
                    <a:pt x="50716" y="9722"/>
                  </a:lnTo>
                  <a:lnTo>
                    <a:pt x="49750" y="24005"/>
                  </a:lnTo>
                  <a:lnTo>
                    <a:pt x="50205" y="24005"/>
                  </a:lnTo>
                  <a:lnTo>
                    <a:pt x="49433" y="35188"/>
                  </a:lnTo>
                  <a:lnTo>
                    <a:pt x="49905" y="35188"/>
                  </a:lnTo>
                  <a:lnTo>
                    <a:pt x="49622" y="39450"/>
                  </a:lnTo>
                  <a:cubicBezTo>
                    <a:pt x="49572" y="39427"/>
                    <a:pt x="49522" y="39400"/>
                    <a:pt x="49472" y="39377"/>
                  </a:cubicBezTo>
                  <a:lnTo>
                    <a:pt x="49072" y="34961"/>
                  </a:lnTo>
                  <a:lnTo>
                    <a:pt x="49327" y="34961"/>
                  </a:lnTo>
                  <a:lnTo>
                    <a:pt x="48761" y="28805"/>
                  </a:lnTo>
                  <a:lnTo>
                    <a:pt x="48438" y="32344"/>
                  </a:lnTo>
                  <a:lnTo>
                    <a:pt x="48238" y="30127"/>
                  </a:lnTo>
                  <a:lnTo>
                    <a:pt x="48488" y="30127"/>
                  </a:lnTo>
                  <a:lnTo>
                    <a:pt x="47927" y="23983"/>
                  </a:lnTo>
                  <a:lnTo>
                    <a:pt x="47366" y="30127"/>
                  </a:lnTo>
                  <a:lnTo>
                    <a:pt x="47633" y="30127"/>
                  </a:lnTo>
                  <a:lnTo>
                    <a:pt x="47183" y="34950"/>
                  </a:lnTo>
                  <a:lnTo>
                    <a:pt x="47461" y="34950"/>
                  </a:lnTo>
                  <a:lnTo>
                    <a:pt x="47161" y="38205"/>
                  </a:lnTo>
                  <a:cubicBezTo>
                    <a:pt x="46827" y="38016"/>
                    <a:pt x="46494" y="37855"/>
                    <a:pt x="46161" y="37655"/>
                  </a:cubicBezTo>
                  <a:lnTo>
                    <a:pt x="46133" y="37188"/>
                  </a:lnTo>
                  <a:lnTo>
                    <a:pt x="46438" y="37188"/>
                  </a:lnTo>
                  <a:lnTo>
                    <a:pt x="45950" y="28744"/>
                  </a:lnTo>
                  <a:lnTo>
                    <a:pt x="46233" y="28744"/>
                  </a:lnTo>
                  <a:lnTo>
                    <a:pt x="45600" y="17972"/>
                  </a:lnTo>
                  <a:lnTo>
                    <a:pt x="44961" y="28744"/>
                  </a:lnTo>
                  <a:lnTo>
                    <a:pt x="45261" y="28744"/>
                  </a:lnTo>
                  <a:lnTo>
                    <a:pt x="44983" y="33361"/>
                  </a:lnTo>
                  <a:lnTo>
                    <a:pt x="44750" y="30533"/>
                  </a:lnTo>
                  <a:lnTo>
                    <a:pt x="44966" y="30533"/>
                  </a:lnTo>
                  <a:lnTo>
                    <a:pt x="44483" y="24783"/>
                  </a:lnTo>
                  <a:lnTo>
                    <a:pt x="44000" y="30533"/>
                  </a:lnTo>
                  <a:lnTo>
                    <a:pt x="44227" y="30533"/>
                  </a:lnTo>
                  <a:lnTo>
                    <a:pt x="43838" y="35033"/>
                  </a:lnTo>
                  <a:lnTo>
                    <a:pt x="44077" y="35033"/>
                  </a:lnTo>
                  <a:lnTo>
                    <a:pt x="43977" y="36216"/>
                  </a:lnTo>
                  <a:cubicBezTo>
                    <a:pt x="43788" y="36088"/>
                    <a:pt x="43600" y="35983"/>
                    <a:pt x="43416" y="35844"/>
                  </a:cubicBezTo>
                  <a:cubicBezTo>
                    <a:pt x="43350" y="35766"/>
                    <a:pt x="43288" y="35711"/>
                    <a:pt x="43227" y="35638"/>
                  </a:cubicBezTo>
                  <a:lnTo>
                    <a:pt x="43161" y="34805"/>
                  </a:lnTo>
                  <a:lnTo>
                    <a:pt x="43322" y="34805"/>
                  </a:lnTo>
                  <a:lnTo>
                    <a:pt x="43061" y="31705"/>
                  </a:lnTo>
                  <a:lnTo>
                    <a:pt x="43211" y="31705"/>
                  </a:lnTo>
                  <a:lnTo>
                    <a:pt x="42877" y="27744"/>
                  </a:lnTo>
                  <a:lnTo>
                    <a:pt x="42544" y="31705"/>
                  </a:lnTo>
                  <a:lnTo>
                    <a:pt x="42700" y="31705"/>
                  </a:lnTo>
                  <a:lnTo>
                    <a:pt x="42438" y="34766"/>
                  </a:lnTo>
                  <a:cubicBezTo>
                    <a:pt x="42383" y="34700"/>
                    <a:pt x="42322" y="34616"/>
                    <a:pt x="42261" y="34555"/>
                  </a:cubicBezTo>
                  <a:lnTo>
                    <a:pt x="41994" y="31322"/>
                  </a:lnTo>
                  <a:lnTo>
                    <a:pt x="42205" y="31322"/>
                  </a:lnTo>
                  <a:lnTo>
                    <a:pt x="41866" y="27255"/>
                  </a:lnTo>
                  <a:lnTo>
                    <a:pt x="42061" y="27255"/>
                  </a:lnTo>
                  <a:lnTo>
                    <a:pt x="41627" y="22083"/>
                  </a:lnTo>
                  <a:lnTo>
                    <a:pt x="41188" y="27255"/>
                  </a:lnTo>
                  <a:lnTo>
                    <a:pt x="41394" y="27255"/>
                  </a:lnTo>
                  <a:lnTo>
                    <a:pt x="41044" y="31322"/>
                  </a:lnTo>
                  <a:lnTo>
                    <a:pt x="41261" y="31322"/>
                  </a:lnTo>
                  <a:lnTo>
                    <a:pt x="41083" y="33472"/>
                  </a:lnTo>
                  <a:cubicBezTo>
                    <a:pt x="40705" y="33166"/>
                    <a:pt x="40327" y="32866"/>
                    <a:pt x="39955" y="32633"/>
                  </a:cubicBezTo>
                  <a:lnTo>
                    <a:pt x="39922" y="32277"/>
                  </a:lnTo>
                  <a:lnTo>
                    <a:pt x="40072" y="32277"/>
                  </a:lnTo>
                  <a:lnTo>
                    <a:pt x="39838" y="29505"/>
                  </a:lnTo>
                  <a:lnTo>
                    <a:pt x="39972" y="29505"/>
                  </a:lnTo>
                  <a:lnTo>
                    <a:pt x="39672" y="25961"/>
                  </a:lnTo>
                  <a:lnTo>
                    <a:pt x="39372" y="29505"/>
                  </a:lnTo>
                  <a:lnTo>
                    <a:pt x="39516" y="29505"/>
                  </a:lnTo>
                  <a:lnTo>
                    <a:pt x="39433" y="30472"/>
                  </a:lnTo>
                  <a:lnTo>
                    <a:pt x="39116" y="26688"/>
                  </a:lnTo>
                  <a:lnTo>
                    <a:pt x="39333" y="26688"/>
                  </a:lnTo>
                  <a:lnTo>
                    <a:pt x="38850" y="20938"/>
                  </a:lnTo>
                  <a:lnTo>
                    <a:pt x="38416" y="26083"/>
                  </a:lnTo>
                  <a:lnTo>
                    <a:pt x="38266" y="24244"/>
                  </a:lnTo>
                  <a:lnTo>
                    <a:pt x="38477" y="24244"/>
                  </a:lnTo>
                  <a:lnTo>
                    <a:pt x="37994" y="18494"/>
                  </a:lnTo>
                  <a:lnTo>
                    <a:pt x="37511" y="24244"/>
                  </a:lnTo>
                  <a:lnTo>
                    <a:pt x="37738" y="24244"/>
                  </a:lnTo>
                  <a:lnTo>
                    <a:pt x="37355" y="28755"/>
                  </a:lnTo>
                  <a:lnTo>
                    <a:pt x="37588" y="28755"/>
                  </a:lnTo>
                  <a:lnTo>
                    <a:pt x="37355" y="31605"/>
                  </a:lnTo>
                  <a:cubicBezTo>
                    <a:pt x="37338" y="31600"/>
                    <a:pt x="37322" y="31583"/>
                    <a:pt x="37305" y="31583"/>
                  </a:cubicBezTo>
                  <a:lnTo>
                    <a:pt x="37022" y="27216"/>
                  </a:lnTo>
                  <a:lnTo>
                    <a:pt x="37238" y="27216"/>
                  </a:lnTo>
                  <a:lnTo>
                    <a:pt x="36755" y="19733"/>
                  </a:lnTo>
                  <a:lnTo>
                    <a:pt x="36272" y="27216"/>
                  </a:lnTo>
                  <a:lnTo>
                    <a:pt x="36500" y="27216"/>
                  </a:lnTo>
                  <a:lnTo>
                    <a:pt x="36216" y="31550"/>
                  </a:lnTo>
                  <a:cubicBezTo>
                    <a:pt x="35222" y="31588"/>
                    <a:pt x="34233" y="31894"/>
                    <a:pt x="33244" y="32444"/>
                  </a:cubicBezTo>
                  <a:lnTo>
                    <a:pt x="32966" y="27827"/>
                  </a:lnTo>
                  <a:lnTo>
                    <a:pt x="33238" y="27827"/>
                  </a:lnTo>
                  <a:lnTo>
                    <a:pt x="32805" y="20605"/>
                  </a:lnTo>
                  <a:lnTo>
                    <a:pt x="33055" y="20605"/>
                  </a:lnTo>
                  <a:lnTo>
                    <a:pt x="32494" y="11394"/>
                  </a:lnTo>
                  <a:lnTo>
                    <a:pt x="31933" y="20605"/>
                  </a:lnTo>
                  <a:lnTo>
                    <a:pt x="32200" y="20605"/>
                  </a:lnTo>
                  <a:lnTo>
                    <a:pt x="31955" y="24494"/>
                  </a:lnTo>
                  <a:lnTo>
                    <a:pt x="31644" y="20833"/>
                  </a:lnTo>
                  <a:lnTo>
                    <a:pt x="31200" y="26044"/>
                  </a:lnTo>
                  <a:lnTo>
                    <a:pt x="31405" y="26044"/>
                  </a:lnTo>
                  <a:lnTo>
                    <a:pt x="31050" y="30116"/>
                  </a:lnTo>
                  <a:lnTo>
                    <a:pt x="31272" y="30116"/>
                  </a:lnTo>
                  <a:lnTo>
                    <a:pt x="30927" y="34183"/>
                  </a:lnTo>
                  <a:cubicBezTo>
                    <a:pt x="30894" y="34211"/>
                    <a:pt x="30861" y="34233"/>
                    <a:pt x="30827" y="34266"/>
                  </a:cubicBezTo>
                  <a:cubicBezTo>
                    <a:pt x="30511" y="34583"/>
                    <a:pt x="30200" y="35000"/>
                    <a:pt x="29883" y="35366"/>
                  </a:cubicBezTo>
                  <a:lnTo>
                    <a:pt x="29694" y="33111"/>
                  </a:lnTo>
                  <a:lnTo>
                    <a:pt x="29844" y="33111"/>
                  </a:lnTo>
                  <a:lnTo>
                    <a:pt x="29600" y="30211"/>
                  </a:lnTo>
                  <a:lnTo>
                    <a:pt x="29744" y="30211"/>
                  </a:lnTo>
                  <a:lnTo>
                    <a:pt x="29427" y="26500"/>
                  </a:lnTo>
                  <a:lnTo>
                    <a:pt x="29105" y="30211"/>
                  </a:lnTo>
                  <a:lnTo>
                    <a:pt x="29255" y="30211"/>
                  </a:lnTo>
                  <a:lnTo>
                    <a:pt x="29005" y="33111"/>
                  </a:lnTo>
                  <a:lnTo>
                    <a:pt x="29161" y="33111"/>
                  </a:lnTo>
                  <a:lnTo>
                    <a:pt x="28872" y="36533"/>
                  </a:lnTo>
                  <a:cubicBezTo>
                    <a:pt x="28788" y="36638"/>
                    <a:pt x="28700" y="36761"/>
                    <a:pt x="28616" y="36872"/>
                  </a:cubicBezTo>
                  <a:lnTo>
                    <a:pt x="28405" y="34038"/>
                  </a:lnTo>
                  <a:lnTo>
                    <a:pt x="28622" y="34038"/>
                  </a:lnTo>
                  <a:lnTo>
                    <a:pt x="28283" y="29483"/>
                  </a:lnTo>
                  <a:lnTo>
                    <a:pt x="28477" y="29483"/>
                  </a:lnTo>
                  <a:lnTo>
                    <a:pt x="28038" y="23672"/>
                  </a:lnTo>
                  <a:lnTo>
                    <a:pt x="27605" y="29483"/>
                  </a:lnTo>
                  <a:lnTo>
                    <a:pt x="27811" y="29483"/>
                  </a:lnTo>
                  <a:lnTo>
                    <a:pt x="27461" y="34038"/>
                  </a:lnTo>
                  <a:lnTo>
                    <a:pt x="27672" y="34038"/>
                  </a:lnTo>
                  <a:lnTo>
                    <a:pt x="27327" y="38638"/>
                  </a:lnTo>
                  <a:cubicBezTo>
                    <a:pt x="27277" y="38716"/>
                    <a:pt x="27222" y="38783"/>
                    <a:pt x="27172" y="38861"/>
                  </a:cubicBezTo>
                  <a:lnTo>
                    <a:pt x="26750" y="33061"/>
                  </a:lnTo>
                  <a:lnTo>
                    <a:pt x="26394" y="37966"/>
                  </a:lnTo>
                  <a:lnTo>
                    <a:pt x="26105" y="32505"/>
                  </a:lnTo>
                  <a:lnTo>
                    <a:pt x="25944" y="35616"/>
                  </a:lnTo>
                  <a:lnTo>
                    <a:pt x="25661" y="31166"/>
                  </a:lnTo>
                  <a:lnTo>
                    <a:pt x="25427" y="34766"/>
                  </a:lnTo>
                  <a:lnTo>
                    <a:pt x="25266" y="32083"/>
                  </a:lnTo>
                  <a:lnTo>
                    <a:pt x="25516" y="32083"/>
                  </a:lnTo>
                  <a:lnTo>
                    <a:pt x="24955" y="22861"/>
                  </a:lnTo>
                  <a:lnTo>
                    <a:pt x="24394" y="32083"/>
                  </a:lnTo>
                  <a:lnTo>
                    <a:pt x="24655" y="32083"/>
                  </a:lnTo>
                  <a:lnTo>
                    <a:pt x="24211" y="39294"/>
                  </a:lnTo>
                  <a:lnTo>
                    <a:pt x="24483" y="39294"/>
                  </a:lnTo>
                  <a:lnTo>
                    <a:pt x="24266" y="42944"/>
                  </a:lnTo>
                  <a:cubicBezTo>
                    <a:pt x="24211" y="43016"/>
                    <a:pt x="24161" y="43083"/>
                    <a:pt x="24111" y="43155"/>
                  </a:cubicBezTo>
                  <a:lnTo>
                    <a:pt x="23938" y="40650"/>
                  </a:lnTo>
                  <a:lnTo>
                    <a:pt x="24211" y="40650"/>
                  </a:lnTo>
                  <a:lnTo>
                    <a:pt x="23777" y="34316"/>
                  </a:lnTo>
                  <a:lnTo>
                    <a:pt x="24027" y="34316"/>
                  </a:lnTo>
                  <a:lnTo>
                    <a:pt x="23466" y="26250"/>
                  </a:lnTo>
                  <a:lnTo>
                    <a:pt x="22900" y="34316"/>
                  </a:lnTo>
                  <a:lnTo>
                    <a:pt x="23166" y="34316"/>
                  </a:lnTo>
                  <a:lnTo>
                    <a:pt x="22716" y="40650"/>
                  </a:lnTo>
                  <a:lnTo>
                    <a:pt x="22994" y="40650"/>
                  </a:lnTo>
                  <a:lnTo>
                    <a:pt x="22694" y="44983"/>
                  </a:lnTo>
                  <a:cubicBezTo>
                    <a:pt x="22555" y="45144"/>
                    <a:pt x="22422" y="45294"/>
                    <a:pt x="22288" y="45450"/>
                  </a:cubicBezTo>
                  <a:lnTo>
                    <a:pt x="22005" y="40511"/>
                  </a:lnTo>
                  <a:lnTo>
                    <a:pt x="22277" y="40511"/>
                  </a:lnTo>
                  <a:lnTo>
                    <a:pt x="21844" y="32894"/>
                  </a:lnTo>
                  <a:lnTo>
                    <a:pt x="22094" y="32894"/>
                  </a:lnTo>
                  <a:lnTo>
                    <a:pt x="21533" y="23161"/>
                  </a:lnTo>
                  <a:lnTo>
                    <a:pt x="20966" y="32894"/>
                  </a:lnTo>
                  <a:lnTo>
                    <a:pt x="21233" y="32894"/>
                  </a:lnTo>
                  <a:lnTo>
                    <a:pt x="21022" y="36511"/>
                  </a:lnTo>
                  <a:lnTo>
                    <a:pt x="20622" y="31772"/>
                  </a:lnTo>
                  <a:lnTo>
                    <a:pt x="20061" y="38444"/>
                  </a:lnTo>
                  <a:lnTo>
                    <a:pt x="20322" y="38444"/>
                  </a:lnTo>
                  <a:lnTo>
                    <a:pt x="19872" y="43672"/>
                  </a:lnTo>
                  <a:lnTo>
                    <a:pt x="20150" y="43672"/>
                  </a:lnTo>
                  <a:lnTo>
                    <a:pt x="19800" y="47883"/>
                  </a:lnTo>
                  <a:cubicBezTo>
                    <a:pt x="19655" y="48000"/>
                    <a:pt x="19516" y="48100"/>
                    <a:pt x="19372" y="48205"/>
                  </a:cubicBezTo>
                  <a:lnTo>
                    <a:pt x="19250" y="46272"/>
                  </a:lnTo>
                  <a:lnTo>
                    <a:pt x="19527" y="46272"/>
                  </a:lnTo>
                  <a:lnTo>
                    <a:pt x="19088" y="39377"/>
                  </a:lnTo>
                  <a:lnTo>
                    <a:pt x="19344" y="39377"/>
                  </a:lnTo>
                  <a:lnTo>
                    <a:pt x="18777" y="30594"/>
                  </a:lnTo>
                  <a:lnTo>
                    <a:pt x="18216" y="39377"/>
                  </a:lnTo>
                  <a:lnTo>
                    <a:pt x="18483" y="39377"/>
                  </a:lnTo>
                  <a:lnTo>
                    <a:pt x="18033" y="46272"/>
                  </a:lnTo>
                  <a:lnTo>
                    <a:pt x="18311" y="46272"/>
                  </a:lnTo>
                  <a:lnTo>
                    <a:pt x="18133" y="49055"/>
                  </a:lnTo>
                  <a:cubicBezTo>
                    <a:pt x="18105" y="49072"/>
                    <a:pt x="18077" y="49083"/>
                    <a:pt x="18055" y="49100"/>
                  </a:cubicBezTo>
                  <a:lnTo>
                    <a:pt x="17883" y="47050"/>
                  </a:lnTo>
                  <a:lnTo>
                    <a:pt x="18094" y="47050"/>
                  </a:lnTo>
                  <a:lnTo>
                    <a:pt x="17755" y="42988"/>
                  </a:lnTo>
                  <a:lnTo>
                    <a:pt x="17955" y="42988"/>
                  </a:lnTo>
                  <a:lnTo>
                    <a:pt x="17516" y="37811"/>
                  </a:lnTo>
                  <a:lnTo>
                    <a:pt x="17077" y="42988"/>
                  </a:lnTo>
                  <a:lnTo>
                    <a:pt x="17283" y="42988"/>
                  </a:lnTo>
                  <a:lnTo>
                    <a:pt x="16933" y="47050"/>
                  </a:lnTo>
                  <a:lnTo>
                    <a:pt x="17150" y="47050"/>
                  </a:lnTo>
                  <a:lnTo>
                    <a:pt x="16927" y="49705"/>
                  </a:lnTo>
                  <a:cubicBezTo>
                    <a:pt x="16888" y="49722"/>
                    <a:pt x="16844" y="49738"/>
                    <a:pt x="16805" y="49755"/>
                  </a:cubicBezTo>
                  <a:lnTo>
                    <a:pt x="16744" y="49055"/>
                  </a:lnTo>
                  <a:lnTo>
                    <a:pt x="16833" y="49055"/>
                  </a:lnTo>
                  <a:lnTo>
                    <a:pt x="16694" y="47372"/>
                  </a:lnTo>
                  <a:lnTo>
                    <a:pt x="16777" y="47372"/>
                  </a:lnTo>
                  <a:lnTo>
                    <a:pt x="16594" y="45211"/>
                  </a:lnTo>
                  <a:lnTo>
                    <a:pt x="16416" y="47372"/>
                  </a:lnTo>
                  <a:lnTo>
                    <a:pt x="16500" y="47372"/>
                  </a:lnTo>
                  <a:lnTo>
                    <a:pt x="16355" y="49055"/>
                  </a:lnTo>
                  <a:lnTo>
                    <a:pt x="16444" y="49055"/>
                  </a:lnTo>
                  <a:lnTo>
                    <a:pt x="16372" y="49933"/>
                  </a:lnTo>
                  <a:cubicBezTo>
                    <a:pt x="16138" y="50022"/>
                    <a:pt x="15900" y="50133"/>
                    <a:pt x="15666" y="50200"/>
                  </a:cubicBezTo>
                  <a:lnTo>
                    <a:pt x="15433" y="47361"/>
                  </a:lnTo>
                  <a:lnTo>
                    <a:pt x="15644" y="47361"/>
                  </a:lnTo>
                  <a:lnTo>
                    <a:pt x="15305" y="43300"/>
                  </a:lnTo>
                  <a:lnTo>
                    <a:pt x="15500" y="43300"/>
                  </a:lnTo>
                  <a:lnTo>
                    <a:pt x="15066" y="38122"/>
                  </a:lnTo>
                  <a:lnTo>
                    <a:pt x="14627" y="43300"/>
                  </a:lnTo>
                  <a:lnTo>
                    <a:pt x="14833" y="43300"/>
                  </a:lnTo>
                  <a:lnTo>
                    <a:pt x="14488" y="47361"/>
                  </a:lnTo>
                  <a:lnTo>
                    <a:pt x="14700" y="47361"/>
                  </a:lnTo>
                  <a:lnTo>
                    <a:pt x="14438" y="50450"/>
                  </a:lnTo>
                  <a:cubicBezTo>
                    <a:pt x="14255" y="50477"/>
                    <a:pt x="14077" y="50488"/>
                    <a:pt x="13894" y="50505"/>
                  </a:cubicBezTo>
                  <a:lnTo>
                    <a:pt x="13516" y="46000"/>
                  </a:lnTo>
                  <a:lnTo>
                    <a:pt x="13794" y="46000"/>
                  </a:lnTo>
                  <a:lnTo>
                    <a:pt x="13355" y="40772"/>
                  </a:lnTo>
                  <a:lnTo>
                    <a:pt x="13611" y="40772"/>
                  </a:lnTo>
                  <a:lnTo>
                    <a:pt x="13044" y="34100"/>
                  </a:lnTo>
                  <a:lnTo>
                    <a:pt x="12483" y="40772"/>
                  </a:lnTo>
                  <a:lnTo>
                    <a:pt x="12750" y="40772"/>
                  </a:lnTo>
                  <a:lnTo>
                    <a:pt x="12300" y="46000"/>
                  </a:lnTo>
                  <a:lnTo>
                    <a:pt x="12577" y="46000"/>
                  </a:lnTo>
                  <a:lnTo>
                    <a:pt x="12205" y="50450"/>
                  </a:lnTo>
                  <a:cubicBezTo>
                    <a:pt x="11755" y="50394"/>
                    <a:pt x="11311" y="50305"/>
                    <a:pt x="10866" y="50172"/>
                  </a:cubicBezTo>
                  <a:lnTo>
                    <a:pt x="10700" y="48433"/>
                  </a:lnTo>
                  <a:lnTo>
                    <a:pt x="10811" y="48433"/>
                  </a:lnTo>
                  <a:lnTo>
                    <a:pt x="10638" y="46627"/>
                  </a:lnTo>
                  <a:lnTo>
                    <a:pt x="10738" y="46627"/>
                  </a:lnTo>
                  <a:lnTo>
                    <a:pt x="10522" y="44316"/>
                  </a:lnTo>
                  <a:lnTo>
                    <a:pt x="10300" y="46627"/>
                  </a:lnTo>
                  <a:lnTo>
                    <a:pt x="10405" y="46627"/>
                  </a:lnTo>
                  <a:lnTo>
                    <a:pt x="10227" y="48433"/>
                  </a:lnTo>
                  <a:lnTo>
                    <a:pt x="10338" y="48433"/>
                  </a:lnTo>
                  <a:lnTo>
                    <a:pt x="10194" y="49950"/>
                  </a:lnTo>
                  <a:cubicBezTo>
                    <a:pt x="10100" y="49916"/>
                    <a:pt x="10005" y="49888"/>
                    <a:pt x="9911" y="49850"/>
                  </a:cubicBezTo>
                  <a:lnTo>
                    <a:pt x="9377" y="43494"/>
                  </a:lnTo>
                  <a:lnTo>
                    <a:pt x="9727" y="43494"/>
                  </a:lnTo>
                  <a:lnTo>
                    <a:pt x="9172" y="36894"/>
                  </a:lnTo>
                  <a:lnTo>
                    <a:pt x="9494" y="36894"/>
                  </a:lnTo>
                  <a:lnTo>
                    <a:pt x="8783" y="28455"/>
                  </a:lnTo>
                  <a:lnTo>
                    <a:pt x="8072" y="36894"/>
                  </a:lnTo>
                  <a:lnTo>
                    <a:pt x="8405" y="36894"/>
                  </a:lnTo>
                  <a:lnTo>
                    <a:pt x="7838" y="43494"/>
                  </a:lnTo>
                  <a:lnTo>
                    <a:pt x="8188" y="43494"/>
                  </a:lnTo>
                  <a:lnTo>
                    <a:pt x="7755" y="48633"/>
                  </a:lnTo>
                  <a:cubicBezTo>
                    <a:pt x="7677" y="48577"/>
                    <a:pt x="7600" y="48522"/>
                    <a:pt x="7522" y="48466"/>
                  </a:cubicBezTo>
                  <a:lnTo>
                    <a:pt x="7327" y="45805"/>
                  </a:lnTo>
                  <a:lnTo>
                    <a:pt x="7477" y="45805"/>
                  </a:lnTo>
                  <a:lnTo>
                    <a:pt x="7144" y="41188"/>
                  </a:lnTo>
                  <a:lnTo>
                    <a:pt x="6816" y="45805"/>
                  </a:lnTo>
                  <a:lnTo>
                    <a:pt x="6966" y="45805"/>
                  </a:lnTo>
                  <a:lnTo>
                    <a:pt x="6816" y="47933"/>
                  </a:lnTo>
                  <a:cubicBezTo>
                    <a:pt x="6677" y="47822"/>
                    <a:pt x="6538" y="47700"/>
                    <a:pt x="6400" y="47583"/>
                  </a:cubicBezTo>
                  <a:lnTo>
                    <a:pt x="5855" y="41094"/>
                  </a:lnTo>
                  <a:lnTo>
                    <a:pt x="6183" y="41094"/>
                  </a:lnTo>
                  <a:lnTo>
                    <a:pt x="5455" y="32405"/>
                  </a:lnTo>
                  <a:lnTo>
                    <a:pt x="4722" y="41094"/>
                  </a:lnTo>
                  <a:lnTo>
                    <a:pt x="5066" y="41094"/>
                  </a:lnTo>
                  <a:lnTo>
                    <a:pt x="4655" y="45888"/>
                  </a:lnTo>
                  <a:cubicBezTo>
                    <a:pt x="4361" y="45566"/>
                    <a:pt x="4066" y="45233"/>
                    <a:pt x="3772" y="44877"/>
                  </a:cubicBezTo>
                  <a:lnTo>
                    <a:pt x="3672" y="43672"/>
                  </a:lnTo>
                  <a:lnTo>
                    <a:pt x="4077" y="43672"/>
                  </a:lnTo>
                  <a:lnTo>
                    <a:pt x="3183" y="33061"/>
                  </a:lnTo>
                  <a:lnTo>
                    <a:pt x="2344" y="43016"/>
                  </a:lnTo>
                  <a:cubicBezTo>
                    <a:pt x="1566" y="41933"/>
                    <a:pt x="788" y="40766"/>
                    <a:pt x="16" y="39444"/>
                  </a:cubicBezTo>
                  <a:lnTo>
                    <a:pt x="0" y="119927"/>
                  </a:lnTo>
                  <a:lnTo>
                    <a:pt x="60066" y="120000"/>
                  </a:lnTo>
                  <a:lnTo>
                    <a:pt x="60066" y="119927"/>
                  </a:lnTo>
                  <a:lnTo>
                    <a:pt x="119911" y="120000"/>
                  </a:lnTo>
                  <a:lnTo>
                    <a:pt x="120000" y="31633"/>
                  </a:lnTo>
                  <a:cubicBezTo>
                    <a:pt x="119205" y="33711"/>
                    <a:pt x="118383" y="35366"/>
                    <a:pt x="117538" y="36644"/>
                  </a:cubicBezTo>
                  <a:lnTo>
                    <a:pt x="117394" y="34911"/>
                  </a:lnTo>
                  <a:lnTo>
                    <a:pt x="117583" y="34911"/>
                  </a:lnTo>
                  <a:lnTo>
                    <a:pt x="117283" y="31294"/>
                  </a:lnTo>
                  <a:lnTo>
                    <a:pt x="117455" y="31294"/>
                  </a:lnTo>
                  <a:lnTo>
                    <a:pt x="117066" y="26677"/>
                  </a:lnTo>
                  <a:lnTo>
                    <a:pt x="116677" y="31294"/>
                  </a:lnTo>
                  <a:lnTo>
                    <a:pt x="116861" y="31294"/>
                  </a:lnTo>
                  <a:lnTo>
                    <a:pt x="116550" y="34911"/>
                  </a:lnTo>
                  <a:lnTo>
                    <a:pt x="116744" y="34911"/>
                  </a:lnTo>
                  <a:lnTo>
                    <a:pt x="116483" y="38038"/>
                  </a:lnTo>
                  <a:cubicBezTo>
                    <a:pt x="116205" y="38338"/>
                    <a:pt x="115933" y="38600"/>
                    <a:pt x="115655" y="38816"/>
                  </a:cubicBezTo>
                  <a:lnTo>
                    <a:pt x="115577" y="37600"/>
                  </a:lnTo>
                  <a:lnTo>
                    <a:pt x="115900" y="37600"/>
                  </a:lnTo>
                  <a:lnTo>
                    <a:pt x="115388" y="29377"/>
                  </a:lnTo>
                  <a:lnTo>
                    <a:pt x="115683" y="29377"/>
                  </a:lnTo>
                  <a:lnTo>
                    <a:pt x="115027" y="18877"/>
                  </a:lnTo>
                  <a:lnTo>
                    <a:pt x="114366" y="29377"/>
                  </a:lnTo>
                  <a:lnTo>
                    <a:pt x="114677" y="29377"/>
                  </a:lnTo>
                  <a:lnTo>
                    <a:pt x="114150" y="37600"/>
                  </a:lnTo>
                  <a:lnTo>
                    <a:pt x="114472" y="37600"/>
                  </a:lnTo>
                  <a:lnTo>
                    <a:pt x="114355" y="39494"/>
                  </a:lnTo>
                  <a:cubicBezTo>
                    <a:pt x="114272" y="39516"/>
                    <a:pt x="114194" y="39550"/>
                    <a:pt x="114116" y="39566"/>
                  </a:cubicBezTo>
                  <a:lnTo>
                    <a:pt x="113744" y="33766"/>
                  </a:lnTo>
                  <a:lnTo>
                    <a:pt x="113961" y="33766"/>
                  </a:lnTo>
                  <a:lnTo>
                    <a:pt x="113472" y="26283"/>
                  </a:lnTo>
                  <a:lnTo>
                    <a:pt x="112994" y="33766"/>
                  </a:lnTo>
                  <a:lnTo>
                    <a:pt x="113216" y="33766"/>
                  </a:lnTo>
                  <a:lnTo>
                    <a:pt x="113022" y="36788"/>
                  </a:lnTo>
                  <a:lnTo>
                    <a:pt x="112588" y="30961"/>
                  </a:lnTo>
                  <a:lnTo>
                    <a:pt x="112238" y="35700"/>
                  </a:lnTo>
                  <a:lnTo>
                    <a:pt x="111905" y="31500"/>
                  </a:lnTo>
                  <a:lnTo>
                    <a:pt x="112266" y="31500"/>
                  </a:lnTo>
                  <a:lnTo>
                    <a:pt x="111461" y="21344"/>
                  </a:lnTo>
                  <a:lnTo>
                    <a:pt x="110650" y="31500"/>
                  </a:lnTo>
                  <a:lnTo>
                    <a:pt x="111033" y="31500"/>
                  </a:lnTo>
                  <a:lnTo>
                    <a:pt x="110700" y="35572"/>
                  </a:lnTo>
                  <a:lnTo>
                    <a:pt x="110250" y="30616"/>
                  </a:lnTo>
                  <a:lnTo>
                    <a:pt x="110122" y="32000"/>
                  </a:lnTo>
                  <a:lnTo>
                    <a:pt x="109611" y="24388"/>
                  </a:lnTo>
                  <a:lnTo>
                    <a:pt x="110044" y="24388"/>
                  </a:lnTo>
                  <a:lnTo>
                    <a:pt x="109077" y="10105"/>
                  </a:lnTo>
                  <a:lnTo>
                    <a:pt x="108111" y="24388"/>
                  </a:lnTo>
                  <a:lnTo>
                    <a:pt x="108566" y="24388"/>
                  </a:lnTo>
                  <a:lnTo>
                    <a:pt x="107833" y="34994"/>
                  </a:lnTo>
                  <a:cubicBezTo>
                    <a:pt x="107766" y="34894"/>
                    <a:pt x="107700" y="34794"/>
                    <a:pt x="107627" y="34688"/>
                  </a:cubicBezTo>
                  <a:lnTo>
                    <a:pt x="107127" y="29194"/>
                  </a:lnTo>
                  <a:lnTo>
                    <a:pt x="106800" y="32738"/>
                  </a:lnTo>
                  <a:lnTo>
                    <a:pt x="106600" y="30522"/>
                  </a:lnTo>
                  <a:lnTo>
                    <a:pt x="106855" y="30522"/>
                  </a:lnTo>
                  <a:lnTo>
                    <a:pt x="106294" y="24366"/>
                  </a:lnTo>
                  <a:lnTo>
                    <a:pt x="105727" y="30522"/>
                  </a:lnTo>
                  <a:lnTo>
                    <a:pt x="105994" y="30522"/>
                  </a:lnTo>
                  <a:lnTo>
                    <a:pt x="105861" y="31905"/>
                  </a:lnTo>
                  <a:cubicBezTo>
                    <a:pt x="105411" y="31161"/>
                    <a:pt x="104961" y="30444"/>
                    <a:pt x="104511" y="29677"/>
                  </a:cubicBezTo>
                  <a:lnTo>
                    <a:pt x="104494" y="29411"/>
                  </a:lnTo>
                  <a:lnTo>
                    <a:pt x="104805" y="29411"/>
                  </a:lnTo>
                  <a:lnTo>
                    <a:pt x="104311" y="20966"/>
                  </a:lnTo>
                  <a:lnTo>
                    <a:pt x="104594" y="20966"/>
                  </a:lnTo>
                  <a:lnTo>
                    <a:pt x="103961" y="10200"/>
                  </a:lnTo>
                  <a:lnTo>
                    <a:pt x="103322" y="20966"/>
                  </a:lnTo>
                  <a:lnTo>
                    <a:pt x="103622" y="20966"/>
                  </a:lnTo>
                  <a:lnTo>
                    <a:pt x="103261" y="26988"/>
                  </a:lnTo>
                  <a:lnTo>
                    <a:pt x="103111" y="25177"/>
                  </a:lnTo>
                  <a:lnTo>
                    <a:pt x="103327" y="25177"/>
                  </a:lnTo>
                  <a:lnTo>
                    <a:pt x="102844" y="19427"/>
                  </a:lnTo>
                  <a:lnTo>
                    <a:pt x="102361" y="25177"/>
                  </a:lnTo>
                  <a:lnTo>
                    <a:pt x="102588" y="25177"/>
                  </a:lnTo>
                  <a:lnTo>
                    <a:pt x="102488" y="26344"/>
                  </a:lnTo>
                  <a:cubicBezTo>
                    <a:pt x="102155" y="25811"/>
                    <a:pt x="101827" y="25311"/>
                    <a:pt x="101500" y="24816"/>
                  </a:cubicBezTo>
                  <a:lnTo>
                    <a:pt x="101422" y="23933"/>
                  </a:lnTo>
                  <a:lnTo>
                    <a:pt x="101572" y="23933"/>
                  </a:lnTo>
                  <a:lnTo>
                    <a:pt x="101244" y="19983"/>
                  </a:lnTo>
                  <a:lnTo>
                    <a:pt x="100911" y="23911"/>
                  </a:lnTo>
                  <a:cubicBezTo>
                    <a:pt x="100750" y="23683"/>
                    <a:pt x="100594" y="23450"/>
                    <a:pt x="100433" y="23233"/>
                  </a:cubicBezTo>
                  <a:lnTo>
                    <a:pt x="100227" y="20811"/>
                  </a:lnTo>
                  <a:lnTo>
                    <a:pt x="100427" y="20811"/>
                  </a:lnTo>
                  <a:lnTo>
                    <a:pt x="99988" y="15627"/>
                  </a:lnTo>
                  <a:lnTo>
                    <a:pt x="99550" y="20811"/>
                  </a:lnTo>
                  <a:lnTo>
                    <a:pt x="99755" y="20811"/>
                  </a:lnTo>
                  <a:lnTo>
                    <a:pt x="99638" y="22194"/>
                  </a:lnTo>
                  <a:cubicBezTo>
                    <a:pt x="99172" y="21633"/>
                    <a:pt x="98705" y="21150"/>
                    <a:pt x="98233" y="20727"/>
                  </a:cubicBezTo>
                  <a:lnTo>
                    <a:pt x="98200" y="20305"/>
                  </a:lnTo>
                  <a:lnTo>
                    <a:pt x="98333" y="20305"/>
                  </a:lnTo>
                  <a:lnTo>
                    <a:pt x="98033" y="16755"/>
                  </a:lnTo>
                  <a:lnTo>
                    <a:pt x="97822" y="19261"/>
                  </a:lnTo>
                  <a:lnTo>
                    <a:pt x="97477" y="15094"/>
                  </a:lnTo>
                  <a:lnTo>
                    <a:pt x="97694" y="15094"/>
                  </a:lnTo>
                  <a:lnTo>
                    <a:pt x="97211" y="9344"/>
                  </a:lnTo>
                  <a:lnTo>
                    <a:pt x="96777" y="14494"/>
                  </a:lnTo>
                  <a:lnTo>
                    <a:pt x="96627" y="12650"/>
                  </a:lnTo>
                  <a:lnTo>
                    <a:pt x="96844" y="12650"/>
                  </a:lnTo>
                  <a:lnTo>
                    <a:pt x="96361" y="6905"/>
                  </a:lnTo>
                  <a:lnTo>
                    <a:pt x="95872" y="12650"/>
                  </a:lnTo>
                  <a:lnTo>
                    <a:pt x="96100" y="12650"/>
                  </a:lnTo>
                  <a:lnTo>
                    <a:pt x="95755" y="16666"/>
                  </a:lnTo>
                  <a:lnTo>
                    <a:pt x="95388" y="10855"/>
                  </a:lnTo>
                  <a:lnTo>
                    <a:pt x="95600" y="10855"/>
                  </a:lnTo>
                  <a:lnTo>
                    <a:pt x="95122" y="3366"/>
                  </a:lnTo>
                  <a:lnTo>
                    <a:pt x="94633" y="10855"/>
                  </a:lnTo>
                  <a:lnTo>
                    <a:pt x="94861" y="10855"/>
                  </a:lnTo>
                  <a:lnTo>
                    <a:pt x="94477" y="16716"/>
                  </a:lnTo>
                  <a:lnTo>
                    <a:pt x="94711" y="16716"/>
                  </a:lnTo>
                  <a:lnTo>
                    <a:pt x="94544" y="19316"/>
                  </a:lnTo>
                  <a:cubicBezTo>
                    <a:pt x="93555" y="19450"/>
                    <a:pt x="92572" y="19955"/>
                    <a:pt x="91588" y="20711"/>
                  </a:cubicBezTo>
                  <a:lnTo>
                    <a:pt x="91327" y="16433"/>
                  </a:lnTo>
                  <a:lnTo>
                    <a:pt x="91605" y="16433"/>
                  </a:lnTo>
                  <a:lnTo>
                    <a:pt x="91166" y="9211"/>
                  </a:lnTo>
                  <a:lnTo>
                    <a:pt x="91422" y="9211"/>
                  </a:lnTo>
                  <a:lnTo>
                    <a:pt x="90855" y="0"/>
                  </a:lnTo>
                  <a:close/>
                  <a:moveTo>
                    <a:pt x="96827" y="15094"/>
                  </a:moveTo>
                  <a:lnTo>
                    <a:pt x="96955" y="15094"/>
                  </a:lnTo>
                  <a:lnTo>
                    <a:pt x="96894" y="15844"/>
                  </a:lnTo>
                  <a:lnTo>
                    <a:pt x="96827" y="15094"/>
                  </a:lnTo>
                  <a:close/>
                  <a:moveTo>
                    <a:pt x="90305" y="16433"/>
                  </a:moveTo>
                  <a:lnTo>
                    <a:pt x="90383" y="16433"/>
                  </a:lnTo>
                  <a:lnTo>
                    <a:pt x="90355" y="16966"/>
                  </a:lnTo>
                  <a:lnTo>
                    <a:pt x="90305" y="16433"/>
                  </a:lnTo>
                  <a:close/>
                  <a:moveTo>
                    <a:pt x="95522" y="16716"/>
                  </a:moveTo>
                  <a:lnTo>
                    <a:pt x="95755" y="16716"/>
                  </a:lnTo>
                  <a:lnTo>
                    <a:pt x="95716" y="17161"/>
                  </a:lnTo>
                  <a:lnTo>
                    <a:pt x="95950" y="17161"/>
                  </a:lnTo>
                  <a:lnTo>
                    <a:pt x="95766" y="19377"/>
                  </a:lnTo>
                  <a:cubicBezTo>
                    <a:pt x="95744" y="19372"/>
                    <a:pt x="95716" y="19372"/>
                    <a:pt x="95694" y="19366"/>
                  </a:cubicBezTo>
                  <a:lnTo>
                    <a:pt x="95522" y="16716"/>
                  </a:lnTo>
                  <a:close/>
                  <a:moveTo>
                    <a:pt x="96766" y="17161"/>
                  </a:moveTo>
                  <a:lnTo>
                    <a:pt x="96777" y="17161"/>
                  </a:lnTo>
                  <a:lnTo>
                    <a:pt x="96772" y="17244"/>
                  </a:lnTo>
                  <a:lnTo>
                    <a:pt x="96766" y="17161"/>
                  </a:lnTo>
                  <a:close/>
                  <a:moveTo>
                    <a:pt x="97616" y="19605"/>
                  </a:moveTo>
                  <a:lnTo>
                    <a:pt x="97794" y="19605"/>
                  </a:lnTo>
                  <a:lnTo>
                    <a:pt x="97738" y="20305"/>
                  </a:lnTo>
                  <a:lnTo>
                    <a:pt x="97877" y="20305"/>
                  </a:lnTo>
                  <a:lnTo>
                    <a:pt x="97866" y="20427"/>
                  </a:lnTo>
                  <a:cubicBezTo>
                    <a:pt x="97805" y="20377"/>
                    <a:pt x="97738" y="20322"/>
                    <a:pt x="97672" y="20272"/>
                  </a:cubicBezTo>
                  <a:lnTo>
                    <a:pt x="97616" y="19605"/>
                  </a:lnTo>
                  <a:close/>
                  <a:moveTo>
                    <a:pt x="100922" y="23933"/>
                  </a:moveTo>
                  <a:lnTo>
                    <a:pt x="101066" y="23933"/>
                  </a:lnTo>
                  <a:lnTo>
                    <a:pt x="101050" y="24127"/>
                  </a:lnTo>
                  <a:cubicBezTo>
                    <a:pt x="101005" y="24066"/>
                    <a:pt x="100966" y="23994"/>
                    <a:pt x="100922" y="23933"/>
                  </a:cubicBezTo>
                  <a:close/>
                  <a:moveTo>
                    <a:pt x="79344" y="25977"/>
                  </a:moveTo>
                  <a:lnTo>
                    <a:pt x="79422" y="25977"/>
                  </a:lnTo>
                  <a:lnTo>
                    <a:pt x="79394" y="26538"/>
                  </a:lnTo>
                  <a:lnTo>
                    <a:pt x="79344" y="25977"/>
                  </a:lnTo>
                  <a:close/>
                  <a:moveTo>
                    <a:pt x="38466" y="26688"/>
                  </a:moveTo>
                  <a:lnTo>
                    <a:pt x="38594" y="26688"/>
                  </a:lnTo>
                  <a:lnTo>
                    <a:pt x="38527" y="27433"/>
                  </a:lnTo>
                  <a:lnTo>
                    <a:pt x="38466" y="26688"/>
                  </a:lnTo>
                  <a:close/>
                  <a:moveTo>
                    <a:pt x="38400" y="28755"/>
                  </a:moveTo>
                  <a:lnTo>
                    <a:pt x="38416" y="28755"/>
                  </a:lnTo>
                  <a:lnTo>
                    <a:pt x="38411" y="28838"/>
                  </a:lnTo>
                  <a:lnTo>
                    <a:pt x="38400" y="28755"/>
                  </a:lnTo>
                  <a:close/>
                  <a:moveTo>
                    <a:pt x="39255" y="31200"/>
                  </a:moveTo>
                  <a:lnTo>
                    <a:pt x="39372" y="31200"/>
                  </a:lnTo>
                  <a:lnTo>
                    <a:pt x="39311" y="31872"/>
                  </a:lnTo>
                  <a:lnTo>
                    <a:pt x="39255" y="31200"/>
                  </a:lnTo>
                  <a:close/>
                  <a:moveTo>
                    <a:pt x="39344" y="32277"/>
                  </a:moveTo>
                  <a:lnTo>
                    <a:pt x="39422" y="32277"/>
                  </a:lnTo>
                  <a:lnTo>
                    <a:pt x="39416" y="32350"/>
                  </a:lnTo>
                  <a:cubicBezTo>
                    <a:pt x="39394" y="32338"/>
                    <a:pt x="39372" y="32322"/>
                    <a:pt x="39350" y="32311"/>
                  </a:cubicBezTo>
                  <a:lnTo>
                    <a:pt x="39344" y="32277"/>
                  </a:lnTo>
                  <a:close/>
                  <a:moveTo>
                    <a:pt x="56888" y="33277"/>
                  </a:moveTo>
                  <a:lnTo>
                    <a:pt x="57355" y="33277"/>
                  </a:lnTo>
                  <a:lnTo>
                    <a:pt x="56966" y="37850"/>
                  </a:lnTo>
                  <a:lnTo>
                    <a:pt x="56838" y="35905"/>
                  </a:lnTo>
                  <a:lnTo>
                    <a:pt x="57061" y="35905"/>
                  </a:lnTo>
                  <a:lnTo>
                    <a:pt x="56888" y="33277"/>
                  </a:lnTo>
                  <a:close/>
                  <a:moveTo>
                    <a:pt x="42483" y="34805"/>
                  </a:moveTo>
                  <a:lnTo>
                    <a:pt x="42600" y="34805"/>
                  </a:lnTo>
                  <a:lnTo>
                    <a:pt x="42588" y="34927"/>
                  </a:lnTo>
                  <a:cubicBezTo>
                    <a:pt x="42555" y="34888"/>
                    <a:pt x="42516" y="34844"/>
                    <a:pt x="42483" y="34805"/>
                  </a:cubicBezTo>
                  <a:close/>
                  <a:moveTo>
                    <a:pt x="48400" y="34961"/>
                  </a:moveTo>
                  <a:lnTo>
                    <a:pt x="48466" y="34961"/>
                  </a:lnTo>
                  <a:lnTo>
                    <a:pt x="48433" y="35305"/>
                  </a:lnTo>
                  <a:lnTo>
                    <a:pt x="48400" y="34961"/>
                  </a:lnTo>
                  <a:close/>
                  <a:moveTo>
                    <a:pt x="108250" y="35583"/>
                  </a:moveTo>
                  <a:lnTo>
                    <a:pt x="108266" y="35583"/>
                  </a:lnTo>
                  <a:lnTo>
                    <a:pt x="108266" y="35605"/>
                  </a:lnTo>
                  <a:cubicBezTo>
                    <a:pt x="108261" y="35600"/>
                    <a:pt x="108255" y="35594"/>
                    <a:pt x="108250" y="35583"/>
                  </a:cubicBezTo>
                  <a:close/>
                  <a:moveTo>
                    <a:pt x="25844" y="36355"/>
                  </a:moveTo>
                  <a:lnTo>
                    <a:pt x="25905" y="36355"/>
                  </a:lnTo>
                  <a:lnTo>
                    <a:pt x="25877" y="36905"/>
                  </a:lnTo>
                  <a:lnTo>
                    <a:pt x="25844" y="36355"/>
                  </a:lnTo>
                  <a:close/>
                  <a:moveTo>
                    <a:pt x="52194" y="36377"/>
                  </a:moveTo>
                  <a:lnTo>
                    <a:pt x="52238" y="36377"/>
                  </a:lnTo>
                  <a:lnTo>
                    <a:pt x="52222" y="36633"/>
                  </a:lnTo>
                  <a:lnTo>
                    <a:pt x="52194" y="36377"/>
                  </a:lnTo>
                  <a:close/>
                  <a:moveTo>
                    <a:pt x="53966" y="36466"/>
                  </a:moveTo>
                  <a:lnTo>
                    <a:pt x="53994" y="36466"/>
                  </a:lnTo>
                  <a:lnTo>
                    <a:pt x="53983" y="36644"/>
                  </a:lnTo>
                  <a:lnTo>
                    <a:pt x="53966" y="36466"/>
                  </a:lnTo>
                  <a:close/>
                  <a:moveTo>
                    <a:pt x="75138" y="36572"/>
                  </a:moveTo>
                  <a:lnTo>
                    <a:pt x="75150" y="36572"/>
                  </a:lnTo>
                  <a:cubicBezTo>
                    <a:pt x="75144" y="36577"/>
                    <a:pt x="75138" y="36577"/>
                    <a:pt x="75138" y="36583"/>
                  </a:cubicBezTo>
                  <a:lnTo>
                    <a:pt x="75138" y="36572"/>
                  </a:lnTo>
                  <a:close/>
                  <a:moveTo>
                    <a:pt x="110561" y="36772"/>
                  </a:moveTo>
                  <a:lnTo>
                    <a:pt x="110605" y="36772"/>
                  </a:lnTo>
                  <a:lnTo>
                    <a:pt x="110583" y="37038"/>
                  </a:lnTo>
                  <a:lnTo>
                    <a:pt x="110561" y="36772"/>
                  </a:lnTo>
                  <a:close/>
                  <a:moveTo>
                    <a:pt x="112327" y="36855"/>
                  </a:moveTo>
                  <a:lnTo>
                    <a:pt x="112355" y="36855"/>
                  </a:lnTo>
                  <a:lnTo>
                    <a:pt x="112344" y="37027"/>
                  </a:lnTo>
                  <a:lnTo>
                    <a:pt x="112327" y="36855"/>
                  </a:lnTo>
                  <a:close/>
                  <a:moveTo>
                    <a:pt x="112827" y="36855"/>
                  </a:moveTo>
                  <a:lnTo>
                    <a:pt x="113016" y="36855"/>
                  </a:lnTo>
                  <a:lnTo>
                    <a:pt x="112927" y="38194"/>
                  </a:lnTo>
                  <a:lnTo>
                    <a:pt x="112827" y="36855"/>
                  </a:lnTo>
                  <a:close/>
                  <a:moveTo>
                    <a:pt x="26294" y="38911"/>
                  </a:moveTo>
                  <a:lnTo>
                    <a:pt x="26327" y="38911"/>
                  </a:lnTo>
                  <a:lnTo>
                    <a:pt x="26316" y="39055"/>
                  </a:lnTo>
                  <a:lnTo>
                    <a:pt x="26522" y="39055"/>
                  </a:lnTo>
                  <a:lnTo>
                    <a:pt x="26461" y="39866"/>
                  </a:lnTo>
                  <a:cubicBezTo>
                    <a:pt x="26422" y="39922"/>
                    <a:pt x="26388" y="39972"/>
                    <a:pt x="26350" y="40022"/>
                  </a:cubicBezTo>
                  <a:lnTo>
                    <a:pt x="26294" y="38911"/>
                  </a:lnTo>
                  <a:close/>
                  <a:moveTo>
                    <a:pt x="26988" y="39055"/>
                  </a:moveTo>
                  <a:lnTo>
                    <a:pt x="27033" y="39055"/>
                  </a:lnTo>
                  <a:cubicBezTo>
                    <a:pt x="27022" y="39077"/>
                    <a:pt x="27005" y="39094"/>
                    <a:pt x="26994" y="39111"/>
                  </a:cubicBezTo>
                  <a:lnTo>
                    <a:pt x="26988" y="39055"/>
                  </a:lnTo>
                  <a:close/>
                  <a:moveTo>
                    <a:pt x="53777" y="39077"/>
                  </a:moveTo>
                  <a:lnTo>
                    <a:pt x="53800" y="39077"/>
                  </a:lnTo>
                  <a:lnTo>
                    <a:pt x="53788" y="39222"/>
                  </a:lnTo>
                  <a:lnTo>
                    <a:pt x="53777" y="39077"/>
                  </a:lnTo>
                  <a:close/>
                </a:path>
              </a:pathLst>
            </a:custGeom>
            <a:solidFill>
              <a:srgbClr val="0E4F22"/>
            </a:solidFill>
            <a:ln>
              <a:noFill/>
            </a:ln>
          </p:spPr>
          <p:txBody>
            <a:bodyPr anchorCtr="0" anchor="t" bIns="22875" lIns="22875" rIns="22875" tIns="22875">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76" name="Shape 1276"/>
            <p:cNvSpPr/>
            <p:nvPr/>
          </p:nvSpPr>
          <p:spPr>
            <a:xfrm>
              <a:off x="472677" y="199403"/>
              <a:ext cx="25265399" cy="9330000"/>
            </a:xfrm>
            <a:custGeom>
              <a:pathLst>
                <a:path extrusionOk="0" h="120000" w="120000">
                  <a:moveTo>
                    <a:pt x="109688" y="0"/>
                  </a:moveTo>
                  <a:lnTo>
                    <a:pt x="107333" y="18050"/>
                  </a:lnTo>
                  <a:lnTo>
                    <a:pt x="108438" y="18050"/>
                  </a:lnTo>
                  <a:lnTo>
                    <a:pt x="106850" y="30061"/>
                  </a:lnTo>
                  <a:lnTo>
                    <a:pt x="106661" y="28694"/>
                  </a:lnTo>
                  <a:lnTo>
                    <a:pt x="105700" y="35883"/>
                  </a:lnTo>
                  <a:lnTo>
                    <a:pt x="106150" y="35883"/>
                  </a:lnTo>
                  <a:lnTo>
                    <a:pt x="105755" y="38788"/>
                  </a:lnTo>
                  <a:lnTo>
                    <a:pt x="104894" y="33183"/>
                  </a:lnTo>
                  <a:lnTo>
                    <a:pt x="104194" y="37733"/>
                  </a:lnTo>
                  <a:lnTo>
                    <a:pt x="103533" y="33705"/>
                  </a:lnTo>
                  <a:lnTo>
                    <a:pt x="104261" y="33705"/>
                  </a:lnTo>
                  <a:lnTo>
                    <a:pt x="102644" y="23950"/>
                  </a:lnTo>
                  <a:lnTo>
                    <a:pt x="101033" y="33705"/>
                  </a:lnTo>
                  <a:lnTo>
                    <a:pt x="101788" y="33705"/>
                  </a:lnTo>
                  <a:lnTo>
                    <a:pt x="101133" y="37616"/>
                  </a:lnTo>
                  <a:lnTo>
                    <a:pt x="100227" y="32850"/>
                  </a:lnTo>
                  <a:lnTo>
                    <a:pt x="99977" y="34183"/>
                  </a:lnTo>
                  <a:lnTo>
                    <a:pt x="98961" y="26872"/>
                  </a:lnTo>
                  <a:lnTo>
                    <a:pt x="99827" y="26872"/>
                  </a:lnTo>
                  <a:lnTo>
                    <a:pt x="97900" y="13144"/>
                  </a:lnTo>
                  <a:lnTo>
                    <a:pt x="95972" y="26872"/>
                  </a:lnTo>
                  <a:lnTo>
                    <a:pt x="96877" y="26872"/>
                  </a:lnTo>
                  <a:lnTo>
                    <a:pt x="95338" y="37622"/>
                  </a:lnTo>
                  <a:lnTo>
                    <a:pt x="96283" y="37622"/>
                  </a:lnTo>
                  <a:lnTo>
                    <a:pt x="95361" y="44233"/>
                  </a:lnTo>
                  <a:cubicBezTo>
                    <a:pt x="95361" y="44233"/>
                    <a:pt x="95361" y="44233"/>
                    <a:pt x="95355" y="44227"/>
                  </a:cubicBezTo>
                  <a:lnTo>
                    <a:pt x="94944" y="42027"/>
                  </a:lnTo>
                  <a:lnTo>
                    <a:pt x="95494" y="42027"/>
                  </a:lnTo>
                  <a:lnTo>
                    <a:pt x="94622" y="37400"/>
                  </a:lnTo>
                  <a:lnTo>
                    <a:pt x="95127" y="37400"/>
                  </a:lnTo>
                  <a:lnTo>
                    <a:pt x="94005" y="31488"/>
                  </a:lnTo>
                  <a:lnTo>
                    <a:pt x="93361" y="34888"/>
                  </a:lnTo>
                  <a:lnTo>
                    <a:pt x="92961" y="32761"/>
                  </a:lnTo>
                  <a:lnTo>
                    <a:pt x="93461" y="32761"/>
                  </a:lnTo>
                  <a:lnTo>
                    <a:pt x="92338" y="26850"/>
                  </a:lnTo>
                  <a:lnTo>
                    <a:pt x="91222" y="32761"/>
                  </a:lnTo>
                  <a:lnTo>
                    <a:pt x="91750" y="32761"/>
                  </a:lnTo>
                  <a:lnTo>
                    <a:pt x="90855" y="37388"/>
                  </a:lnTo>
                  <a:lnTo>
                    <a:pt x="91405" y="37388"/>
                  </a:lnTo>
                  <a:lnTo>
                    <a:pt x="91122" y="38877"/>
                  </a:lnTo>
                  <a:cubicBezTo>
                    <a:pt x="90627" y="38205"/>
                    <a:pt x="90133" y="37538"/>
                    <a:pt x="89638" y="36872"/>
                  </a:cubicBezTo>
                  <a:lnTo>
                    <a:pt x="88755" y="29594"/>
                  </a:lnTo>
                  <a:lnTo>
                    <a:pt x="89372" y="29594"/>
                  </a:lnTo>
                  <a:lnTo>
                    <a:pt x="88388" y="21483"/>
                  </a:lnTo>
                  <a:lnTo>
                    <a:pt x="88961" y="21483"/>
                  </a:lnTo>
                  <a:lnTo>
                    <a:pt x="87694" y="11133"/>
                  </a:lnTo>
                  <a:lnTo>
                    <a:pt x="86427" y="21483"/>
                  </a:lnTo>
                  <a:lnTo>
                    <a:pt x="87022" y="21483"/>
                  </a:lnTo>
                  <a:lnTo>
                    <a:pt x="86472" y="25911"/>
                  </a:lnTo>
                  <a:lnTo>
                    <a:pt x="86000" y="23200"/>
                  </a:lnTo>
                  <a:lnTo>
                    <a:pt x="86433" y="23200"/>
                  </a:lnTo>
                  <a:lnTo>
                    <a:pt x="85466" y="17677"/>
                  </a:lnTo>
                  <a:lnTo>
                    <a:pt x="84505" y="23200"/>
                  </a:lnTo>
                  <a:lnTo>
                    <a:pt x="84955" y="23200"/>
                  </a:lnTo>
                  <a:lnTo>
                    <a:pt x="84188" y="27527"/>
                  </a:lnTo>
                  <a:lnTo>
                    <a:pt x="84661" y="27527"/>
                  </a:lnTo>
                  <a:lnTo>
                    <a:pt x="84100" y="30755"/>
                  </a:lnTo>
                  <a:cubicBezTo>
                    <a:pt x="83838" y="30538"/>
                    <a:pt x="83577" y="30316"/>
                    <a:pt x="83316" y="30122"/>
                  </a:cubicBezTo>
                  <a:lnTo>
                    <a:pt x="82833" y="27311"/>
                  </a:lnTo>
                  <a:lnTo>
                    <a:pt x="83155" y="27311"/>
                  </a:lnTo>
                  <a:lnTo>
                    <a:pt x="82638" y="24333"/>
                  </a:lnTo>
                  <a:lnTo>
                    <a:pt x="82938" y="24333"/>
                  </a:lnTo>
                  <a:lnTo>
                    <a:pt x="82272" y="20527"/>
                  </a:lnTo>
                  <a:lnTo>
                    <a:pt x="81611" y="24333"/>
                  </a:lnTo>
                  <a:lnTo>
                    <a:pt x="81922" y="24333"/>
                  </a:lnTo>
                  <a:lnTo>
                    <a:pt x="81394" y="27311"/>
                  </a:lnTo>
                  <a:lnTo>
                    <a:pt x="81716" y="27311"/>
                  </a:lnTo>
                  <a:lnTo>
                    <a:pt x="81444" y="28888"/>
                  </a:lnTo>
                  <a:cubicBezTo>
                    <a:pt x="81305" y="28811"/>
                    <a:pt x="81172" y="28733"/>
                    <a:pt x="81033" y="28661"/>
                  </a:cubicBezTo>
                  <a:lnTo>
                    <a:pt x="81116" y="28661"/>
                  </a:lnTo>
                  <a:lnTo>
                    <a:pt x="81105" y="28577"/>
                  </a:lnTo>
                  <a:lnTo>
                    <a:pt x="81305" y="28577"/>
                  </a:lnTo>
                  <a:lnTo>
                    <a:pt x="80505" y="23961"/>
                  </a:lnTo>
                  <a:lnTo>
                    <a:pt x="80927" y="23961"/>
                  </a:lnTo>
                  <a:lnTo>
                    <a:pt x="80255" y="20061"/>
                  </a:lnTo>
                  <a:lnTo>
                    <a:pt x="80644" y="20061"/>
                  </a:lnTo>
                  <a:lnTo>
                    <a:pt x="79777" y="15077"/>
                  </a:lnTo>
                  <a:lnTo>
                    <a:pt x="78905" y="20061"/>
                  </a:lnTo>
                  <a:lnTo>
                    <a:pt x="79316" y="20061"/>
                  </a:lnTo>
                  <a:lnTo>
                    <a:pt x="78622" y="23961"/>
                  </a:lnTo>
                  <a:lnTo>
                    <a:pt x="79044" y="23961"/>
                  </a:lnTo>
                  <a:lnTo>
                    <a:pt x="78422" y="27550"/>
                  </a:lnTo>
                  <a:cubicBezTo>
                    <a:pt x="77916" y="27388"/>
                    <a:pt x="77411" y="27255"/>
                    <a:pt x="76905" y="27155"/>
                  </a:cubicBezTo>
                  <a:lnTo>
                    <a:pt x="76383" y="24138"/>
                  </a:lnTo>
                  <a:lnTo>
                    <a:pt x="76672" y="24138"/>
                  </a:lnTo>
                  <a:lnTo>
                    <a:pt x="76211" y="21466"/>
                  </a:lnTo>
                  <a:lnTo>
                    <a:pt x="76477" y="21466"/>
                  </a:lnTo>
                  <a:lnTo>
                    <a:pt x="75883" y="18061"/>
                  </a:lnTo>
                  <a:lnTo>
                    <a:pt x="75288" y="21466"/>
                  </a:lnTo>
                  <a:lnTo>
                    <a:pt x="75566" y="21466"/>
                  </a:lnTo>
                  <a:lnTo>
                    <a:pt x="75094" y="24138"/>
                  </a:lnTo>
                  <a:lnTo>
                    <a:pt x="75383" y="24138"/>
                  </a:lnTo>
                  <a:lnTo>
                    <a:pt x="74905" y="26883"/>
                  </a:lnTo>
                  <a:cubicBezTo>
                    <a:pt x="73666" y="26811"/>
                    <a:pt x="72422" y="26905"/>
                    <a:pt x="71172" y="27122"/>
                  </a:cubicBezTo>
                  <a:lnTo>
                    <a:pt x="70877" y="24911"/>
                  </a:lnTo>
                  <a:lnTo>
                    <a:pt x="71350" y="24911"/>
                  </a:lnTo>
                  <a:lnTo>
                    <a:pt x="70600" y="19272"/>
                  </a:lnTo>
                  <a:lnTo>
                    <a:pt x="71033" y="19272"/>
                  </a:lnTo>
                  <a:lnTo>
                    <a:pt x="70066" y="12083"/>
                  </a:lnTo>
                  <a:lnTo>
                    <a:pt x="69100" y="19272"/>
                  </a:lnTo>
                  <a:lnTo>
                    <a:pt x="69555" y="19272"/>
                  </a:lnTo>
                  <a:lnTo>
                    <a:pt x="68783" y="24911"/>
                  </a:lnTo>
                  <a:lnTo>
                    <a:pt x="69255" y="24911"/>
                  </a:lnTo>
                  <a:lnTo>
                    <a:pt x="68894" y="27655"/>
                  </a:lnTo>
                  <a:cubicBezTo>
                    <a:pt x="66855" y="28261"/>
                    <a:pt x="64816" y="29177"/>
                    <a:pt x="62766" y="30300"/>
                  </a:cubicBezTo>
                  <a:lnTo>
                    <a:pt x="62511" y="28272"/>
                  </a:lnTo>
                  <a:lnTo>
                    <a:pt x="63061" y="28272"/>
                  </a:lnTo>
                  <a:lnTo>
                    <a:pt x="62188" y="21338"/>
                  </a:lnTo>
                  <a:lnTo>
                    <a:pt x="62694" y="21338"/>
                  </a:lnTo>
                  <a:lnTo>
                    <a:pt x="61572" y="12477"/>
                  </a:lnTo>
                  <a:lnTo>
                    <a:pt x="60450" y="21338"/>
                  </a:lnTo>
                  <a:lnTo>
                    <a:pt x="60977" y="21338"/>
                  </a:lnTo>
                  <a:lnTo>
                    <a:pt x="60605" y="24222"/>
                  </a:lnTo>
                  <a:lnTo>
                    <a:pt x="59866" y="20061"/>
                  </a:lnTo>
                  <a:lnTo>
                    <a:pt x="58983" y="25044"/>
                  </a:lnTo>
                  <a:lnTo>
                    <a:pt x="59400" y="25044"/>
                  </a:lnTo>
                  <a:lnTo>
                    <a:pt x="58694" y="28944"/>
                  </a:lnTo>
                  <a:lnTo>
                    <a:pt x="59127" y="28944"/>
                  </a:lnTo>
                  <a:lnTo>
                    <a:pt x="58422" y="32955"/>
                  </a:lnTo>
                  <a:cubicBezTo>
                    <a:pt x="57827" y="33344"/>
                    <a:pt x="57238" y="33722"/>
                    <a:pt x="56650" y="34133"/>
                  </a:cubicBezTo>
                  <a:lnTo>
                    <a:pt x="56572" y="33711"/>
                  </a:lnTo>
                  <a:lnTo>
                    <a:pt x="56883" y="33711"/>
                  </a:lnTo>
                  <a:lnTo>
                    <a:pt x="56388" y="30916"/>
                  </a:lnTo>
                  <a:lnTo>
                    <a:pt x="56672" y="30916"/>
                  </a:lnTo>
                  <a:lnTo>
                    <a:pt x="56044" y="27355"/>
                  </a:lnTo>
                  <a:lnTo>
                    <a:pt x="55411" y="30916"/>
                  </a:lnTo>
                  <a:lnTo>
                    <a:pt x="55705" y="30916"/>
                  </a:lnTo>
                  <a:lnTo>
                    <a:pt x="55205" y="33711"/>
                  </a:lnTo>
                  <a:lnTo>
                    <a:pt x="55511" y="33711"/>
                  </a:lnTo>
                  <a:lnTo>
                    <a:pt x="55266" y="35111"/>
                  </a:lnTo>
                  <a:cubicBezTo>
                    <a:pt x="54794" y="35444"/>
                    <a:pt x="54322" y="35772"/>
                    <a:pt x="53855" y="36111"/>
                  </a:cubicBezTo>
                  <a:lnTo>
                    <a:pt x="53455" y="33527"/>
                  </a:lnTo>
                  <a:lnTo>
                    <a:pt x="53883" y="33527"/>
                  </a:lnTo>
                  <a:lnTo>
                    <a:pt x="53200" y="29088"/>
                  </a:lnTo>
                  <a:lnTo>
                    <a:pt x="53600" y="29088"/>
                  </a:lnTo>
                  <a:lnTo>
                    <a:pt x="52711" y="23422"/>
                  </a:lnTo>
                  <a:lnTo>
                    <a:pt x="51827" y="29088"/>
                  </a:lnTo>
                  <a:lnTo>
                    <a:pt x="52244" y="29088"/>
                  </a:lnTo>
                  <a:lnTo>
                    <a:pt x="51538" y="33527"/>
                  </a:lnTo>
                  <a:lnTo>
                    <a:pt x="51972" y="33527"/>
                  </a:lnTo>
                  <a:lnTo>
                    <a:pt x="51283" y="37994"/>
                  </a:lnTo>
                  <a:cubicBezTo>
                    <a:pt x="51255" y="38011"/>
                    <a:pt x="51233" y="38027"/>
                    <a:pt x="51205" y="38050"/>
                  </a:cubicBezTo>
                  <a:lnTo>
                    <a:pt x="50600" y="33983"/>
                  </a:lnTo>
                  <a:lnTo>
                    <a:pt x="50988" y="33983"/>
                  </a:lnTo>
                  <a:lnTo>
                    <a:pt x="50122" y="28222"/>
                  </a:lnTo>
                  <a:lnTo>
                    <a:pt x="49555" y="31955"/>
                  </a:lnTo>
                  <a:lnTo>
                    <a:pt x="49322" y="29777"/>
                  </a:lnTo>
                  <a:lnTo>
                    <a:pt x="49622" y="29777"/>
                  </a:lnTo>
                  <a:lnTo>
                    <a:pt x="48955" y="23627"/>
                  </a:lnTo>
                  <a:lnTo>
                    <a:pt x="48283" y="29777"/>
                  </a:lnTo>
                  <a:lnTo>
                    <a:pt x="48600" y="29777"/>
                  </a:lnTo>
                  <a:lnTo>
                    <a:pt x="48261" y="32827"/>
                  </a:lnTo>
                  <a:lnTo>
                    <a:pt x="47944" y="30422"/>
                  </a:lnTo>
                  <a:lnTo>
                    <a:pt x="47483" y="33877"/>
                  </a:lnTo>
                  <a:lnTo>
                    <a:pt x="47161" y="31294"/>
                  </a:lnTo>
                  <a:lnTo>
                    <a:pt x="47661" y="31294"/>
                  </a:lnTo>
                  <a:lnTo>
                    <a:pt x="46538" y="22444"/>
                  </a:lnTo>
                  <a:lnTo>
                    <a:pt x="45416" y="31294"/>
                  </a:lnTo>
                  <a:lnTo>
                    <a:pt x="45944" y="31294"/>
                  </a:lnTo>
                  <a:lnTo>
                    <a:pt x="45055" y="38233"/>
                  </a:lnTo>
                  <a:lnTo>
                    <a:pt x="45600" y="38233"/>
                  </a:lnTo>
                  <a:lnTo>
                    <a:pt x="45072" y="42450"/>
                  </a:lnTo>
                  <a:cubicBezTo>
                    <a:pt x="44916" y="42555"/>
                    <a:pt x="44761" y="42661"/>
                    <a:pt x="44605" y="42766"/>
                  </a:cubicBezTo>
                  <a:lnTo>
                    <a:pt x="44183" y="39838"/>
                  </a:lnTo>
                  <a:lnTo>
                    <a:pt x="44688" y="39838"/>
                  </a:lnTo>
                  <a:lnTo>
                    <a:pt x="43566" y="32088"/>
                  </a:lnTo>
                  <a:lnTo>
                    <a:pt x="42450" y="39838"/>
                  </a:lnTo>
                  <a:lnTo>
                    <a:pt x="42972" y="39838"/>
                  </a:lnTo>
                  <a:lnTo>
                    <a:pt x="42322" y="44255"/>
                  </a:lnTo>
                  <a:cubicBezTo>
                    <a:pt x="41916" y="44511"/>
                    <a:pt x="41511" y="44755"/>
                    <a:pt x="41105" y="45000"/>
                  </a:cubicBezTo>
                  <a:lnTo>
                    <a:pt x="40333" y="38466"/>
                  </a:lnTo>
                  <a:lnTo>
                    <a:pt x="40833" y="38466"/>
                  </a:lnTo>
                  <a:lnTo>
                    <a:pt x="39716" y="29122"/>
                  </a:lnTo>
                  <a:lnTo>
                    <a:pt x="38594" y="38466"/>
                  </a:lnTo>
                  <a:lnTo>
                    <a:pt x="39116" y="38466"/>
                  </a:lnTo>
                  <a:lnTo>
                    <a:pt x="38694" y="41938"/>
                  </a:lnTo>
                  <a:lnTo>
                    <a:pt x="37900" y="37388"/>
                  </a:lnTo>
                  <a:lnTo>
                    <a:pt x="36777" y="43800"/>
                  </a:lnTo>
                  <a:lnTo>
                    <a:pt x="37305" y="43800"/>
                  </a:lnTo>
                  <a:lnTo>
                    <a:pt x="36666" y="47400"/>
                  </a:lnTo>
                  <a:cubicBezTo>
                    <a:pt x="36205" y="47611"/>
                    <a:pt x="35738" y="47794"/>
                    <a:pt x="35277" y="47988"/>
                  </a:cubicBezTo>
                  <a:lnTo>
                    <a:pt x="34850" y="44705"/>
                  </a:lnTo>
                  <a:lnTo>
                    <a:pt x="35350" y="44705"/>
                  </a:lnTo>
                  <a:lnTo>
                    <a:pt x="34227" y="36255"/>
                  </a:lnTo>
                  <a:lnTo>
                    <a:pt x="33105" y="44705"/>
                  </a:lnTo>
                  <a:lnTo>
                    <a:pt x="33633" y="44705"/>
                  </a:lnTo>
                  <a:lnTo>
                    <a:pt x="33077" y="48811"/>
                  </a:lnTo>
                  <a:cubicBezTo>
                    <a:pt x="33077" y="48816"/>
                    <a:pt x="33077" y="48811"/>
                    <a:pt x="33072" y="48811"/>
                  </a:cubicBezTo>
                  <a:lnTo>
                    <a:pt x="32438" y="45144"/>
                  </a:lnTo>
                  <a:lnTo>
                    <a:pt x="32866" y="45144"/>
                  </a:lnTo>
                  <a:lnTo>
                    <a:pt x="32188" y="41238"/>
                  </a:lnTo>
                  <a:lnTo>
                    <a:pt x="32577" y="41238"/>
                  </a:lnTo>
                  <a:lnTo>
                    <a:pt x="31711" y="36255"/>
                  </a:lnTo>
                  <a:lnTo>
                    <a:pt x="30838" y="41238"/>
                  </a:lnTo>
                  <a:lnTo>
                    <a:pt x="31250" y="41238"/>
                  </a:lnTo>
                  <a:lnTo>
                    <a:pt x="30555" y="45144"/>
                  </a:lnTo>
                  <a:lnTo>
                    <a:pt x="30977" y="45144"/>
                  </a:lnTo>
                  <a:lnTo>
                    <a:pt x="30311" y="49005"/>
                  </a:lnTo>
                  <a:lnTo>
                    <a:pt x="30177" y="48233"/>
                  </a:lnTo>
                  <a:lnTo>
                    <a:pt x="30350" y="48233"/>
                  </a:lnTo>
                  <a:lnTo>
                    <a:pt x="30072" y="46611"/>
                  </a:lnTo>
                  <a:lnTo>
                    <a:pt x="30233" y="46611"/>
                  </a:lnTo>
                  <a:lnTo>
                    <a:pt x="29872" y="44538"/>
                  </a:lnTo>
                  <a:lnTo>
                    <a:pt x="29511" y="46611"/>
                  </a:lnTo>
                  <a:lnTo>
                    <a:pt x="29683" y="46611"/>
                  </a:lnTo>
                  <a:lnTo>
                    <a:pt x="29394" y="48233"/>
                  </a:lnTo>
                  <a:lnTo>
                    <a:pt x="29572" y="48233"/>
                  </a:lnTo>
                  <a:lnTo>
                    <a:pt x="29283" y="49866"/>
                  </a:lnTo>
                  <a:cubicBezTo>
                    <a:pt x="28811" y="49961"/>
                    <a:pt x="28338" y="50033"/>
                    <a:pt x="27861" y="50111"/>
                  </a:cubicBezTo>
                  <a:lnTo>
                    <a:pt x="27555" y="48311"/>
                  </a:lnTo>
                  <a:lnTo>
                    <a:pt x="27977" y="48311"/>
                  </a:lnTo>
                  <a:lnTo>
                    <a:pt x="27305" y="44411"/>
                  </a:lnTo>
                  <a:lnTo>
                    <a:pt x="27694" y="44411"/>
                  </a:lnTo>
                  <a:lnTo>
                    <a:pt x="26822" y="39433"/>
                  </a:lnTo>
                  <a:lnTo>
                    <a:pt x="25950" y="44411"/>
                  </a:lnTo>
                  <a:lnTo>
                    <a:pt x="26361" y="44411"/>
                  </a:lnTo>
                  <a:lnTo>
                    <a:pt x="25666" y="48311"/>
                  </a:lnTo>
                  <a:lnTo>
                    <a:pt x="26094" y="48311"/>
                  </a:lnTo>
                  <a:lnTo>
                    <a:pt x="25738" y="50372"/>
                  </a:lnTo>
                  <a:cubicBezTo>
                    <a:pt x="25166" y="50422"/>
                    <a:pt x="24594" y="50461"/>
                    <a:pt x="24022" y="50477"/>
                  </a:cubicBezTo>
                  <a:lnTo>
                    <a:pt x="23738" y="48827"/>
                  </a:lnTo>
                  <a:lnTo>
                    <a:pt x="24288" y="48827"/>
                  </a:lnTo>
                  <a:lnTo>
                    <a:pt x="23416" y="43800"/>
                  </a:lnTo>
                  <a:lnTo>
                    <a:pt x="23916" y="43800"/>
                  </a:lnTo>
                  <a:lnTo>
                    <a:pt x="22800" y="37388"/>
                  </a:lnTo>
                  <a:lnTo>
                    <a:pt x="21677" y="43800"/>
                  </a:lnTo>
                  <a:lnTo>
                    <a:pt x="22205" y="43800"/>
                  </a:lnTo>
                  <a:lnTo>
                    <a:pt x="21311" y="48827"/>
                  </a:lnTo>
                  <a:lnTo>
                    <a:pt x="21855" y="48827"/>
                  </a:lnTo>
                  <a:lnTo>
                    <a:pt x="21577" y="50450"/>
                  </a:lnTo>
                  <a:cubicBezTo>
                    <a:pt x="20544" y="50400"/>
                    <a:pt x="19516" y="50300"/>
                    <a:pt x="18483" y="50138"/>
                  </a:cubicBezTo>
                  <a:lnTo>
                    <a:pt x="18122" y="48294"/>
                  </a:lnTo>
                  <a:lnTo>
                    <a:pt x="18333" y="48294"/>
                  </a:lnTo>
                  <a:lnTo>
                    <a:pt x="18000" y="46555"/>
                  </a:lnTo>
                  <a:lnTo>
                    <a:pt x="18194" y="46555"/>
                  </a:lnTo>
                  <a:lnTo>
                    <a:pt x="17761" y="44344"/>
                  </a:lnTo>
                  <a:lnTo>
                    <a:pt x="17322" y="46555"/>
                  </a:lnTo>
                  <a:lnTo>
                    <a:pt x="17527" y="46555"/>
                  </a:lnTo>
                  <a:lnTo>
                    <a:pt x="17183" y="48294"/>
                  </a:lnTo>
                  <a:lnTo>
                    <a:pt x="17394" y="48294"/>
                  </a:lnTo>
                  <a:lnTo>
                    <a:pt x="17083" y="49888"/>
                  </a:lnTo>
                  <a:cubicBezTo>
                    <a:pt x="16944" y="49861"/>
                    <a:pt x="16805" y="49827"/>
                    <a:pt x="16666" y="49800"/>
                  </a:cubicBezTo>
                  <a:lnTo>
                    <a:pt x="15483" y="42966"/>
                  </a:lnTo>
                  <a:lnTo>
                    <a:pt x="16177" y="42966"/>
                  </a:lnTo>
                  <a:lnTo>
                    <a:pt x="15077" y="36616"/>
                  </a:lnTo>
                  <a:lnTo>
                    <a:pt x="15716" y="36616"/>
                  </a:lnTo>
                  <a:lnTo>
                    <a:pt x="14300" y="28511"/>
                  </a:lnTo>
                  <a:lnTo>
                    <a:pt x="12877" y="36616"/>
                  </a:lnTo>
                  <a:lnTo>
                    <a:pt x="13544" y="36616"/>
                  </a:lnTo>
                  <a:lnTo>
                    <a:pt x="12755" y="41050"/>
                  </a:lnTo>
                  <a:lnTo>
                    <a:pt x="12238" y="37605"/>
                  </a:lnTo>
                  <a:lnTo>
                    <a:pt x="11577" y="42038"/>
                  </a:lnTo>
                  <a:lnTo>
                    <a:pt x="11888" y="42038"/>
                  </a:lnTo>
                  <a:lnTo>
                    <a:pt x="11361" y="45516"/>
                  </a:lnTo>
                  <a:lnTo>
                    <a:pt x="11683" y="45516"/>
                  </a:lnTo>
                  <a:lnTo>
                    <a:pt x="11294" y="48155"/>
                  </a:lnTo>
                  <a:cubicBezTo>
                    <a:pt x="10938" y="48011"/>
                    <a:pt x="10577" y="47866"/>
                    <a:pt x="10222" y="47711"/>
                  </a:cubicBezTo>
                  <a:lnTo>
                    <a:pt x="8883" y="39966"/>
                  </a:lnTo>
                  <a:lnTo>
                    <a:pt x="9594" y="39966"/>
                  </a:lnTo>
                  <a:lnTo>
                    <a:pt x="8466" y="33422"/>
                  </a:lnTo>
                  <a:lnTo>
                    <a:pt x="9122" y="33422"/>
                  </a:lnTo>
                  <a:lnTo>
                    <a:pt x="7661" y="25072"/>
                  </a:lnTo>
                  <a:lnTo>
                    <a:pt x="6200" y="33422"/>
                  </a:lnTo>
                  <a:lnTo>
                    <a:pt x="6883" y="33422"/>
                  </a:lnTo>
                  <a:lnTo>
                    <a:pt x="5722" y="39966"/>
                  </a:lnTo>
                  <a:lnTo>
                    <a:pt x="6438" y="39966"/>
                  </a:lnTo>
                  <a:lnTo>
                    <a:pt x="5766" y="43827"/>
                  </a:lnTo>
                  <a:lnTo>
                    <a:pt x="4627" y="37227"/>
                  </a:lnTo>
                  <a:lnTo>
                    <a:pt x="5494" y="37227"/>
                  </a:lnTo>
                  <a:lnTo>
                    <a:pt x="4116" y="29238"/>
                  </a:lnTo>
                  <a:lnTo>
                    <a:pt x="4916" y="29238"/>
                  </a:lnTo>
                  <a:lnTo>
                    <a:pt x="3133" y="19038"/>
                  </a:lnTo>
                  <a:lnTo>
                    <a:pt x="1350" y="29238"/>
                  </a:lnTo>
                  <a:lnTo>
                    <a:pt x="2188" y="29238"/>
                  </a:lnTo>
                  <a:lnTo>
                    <a:pt x="766" y="37227"/>
                  </a:lnTo>
                  <a:lnTo>
                    <a:pt x="1638" y="37227"/>
                  </a:lnTo>
                  <a:lnTo>
                    <a:pt x="0" y="46683"/>
                  </a:lnTo>
                  <a:lnTo>
                    <a:pt x="1544" y="46683"/>
                  </a:lnTo>
                  <a:lnTo>
                    <a:pt x="1505" y="119938"/>
                  </a:lnTo>
                  <a:lnTo>
                    <a:pt x="118305" y="120000"/>
                  </a:lnTo>
                  <a:lnTo>
                    <a:pt x="118461" y="41794"/>
                  </a:lnTo>
                  <a:lnTo>
                    <a:pt x="120000" y="41794"/>
                  </a:lnTo>
                  <a:lnTo>
                    <a:pt x="118027" y="30416"/>
                  </a:lnTo>
                  <a:lnTo>
                    <a:pt x="119077" y="30416"/>
                  </a:lnTo>
                  <a:lnTo>
                    <a:pt x="117411" y="20805"/>
                  </a:lnTo>
                  <a:lnTo>
                    <a:pt x="118377" y="20805"/>
                  </a:lnTo>
                  <a:lnTo>
                    <a:pt x="116233" y="8533"/>
                  </a:lnTo>
                  <a:lnTo>
                    <a:pt x="114088" y="20805"/>
                  </a:lnTo>
                  <a:lnTo>
                    <a:pt x="115094" y="20805"/>
                  </a:lnTo>
                  <a:lnTo>
                    <a:pt x="113383" y="30416"/>
                  </a:lnTo>
                  <a:lnTo>
                    <a:pt x="114433" y="30416"/>
                  </a:lnTo>
                  <a:lnTo>
                    <a:pt x="112711" y="40361"/>
                  </a:lnTo>
                  <a:lnTo>
                    <a:pt x="111655" y="32188"/>
                  </a:lnTo>
                  <a:lnTo>
                    <a:pt x="112805" y="32188"/>
                  </a:lnTo>
                  <a:lnTo>
                    <a:pt x="110983" y="18050"/>
                  </a:lnTo>
                  <a:lnTo>
                    <a:pt x="112038" y="18050"/>
                  </a:lnTo>
                  <a:lnTo>
                    <a:pt x="109688" y="0"/>
                  </a:lnTo>
                  <a:close/>
                  <a:moveTo>
                    <a:pt x="60355" y="25044"/>
                  </a:moveTo>
                  <a:lnTo>
                    <a:pt x="60500" y="25044"/>
                  </a:lnTo>
                  <a:lnTo>
                    <a:pt x="60438" y="25516"/>
                  </a:lnTo>
                  <a:lnTo>
                    <a:pt x="60355" y="25044"/>
                  </a:lnTo>
                  <a:close/>
                  <a:moveTo>
                    <a:pt x="107133" y="32188"/>
                  </a:moveTo>
                  <a:lnTo>
                    <a:pt x="107716" y="32188"/>
                  </a:lnTo>
                  <a:lnTo>
                    <a:pt x="107427" y="34400"/>
                  </a:lnTo>
                  <a:lnTo>
                    <a:pt x="107133" y="32188"/>
                  </a:lnTo>
                  <a:close/>
                  <a:moveTo>
                    <a:pt x="86144" y="32655"/>
                  </a:moveTo>
                  <a:lnTo>
                    <a:pt x="86261" y="32655"/>
                  </a:lnTo>
                  <a:lnTo>
                    <a:pt x="86250" y="32755"/>
                  </a:lnTo>
                  <a:cubicBezTo>
                    <a:pt x="86216" y="32716"/>
                    <a:pt x="86177" y="32688"/>
                    <a:pt x="86144" y="32655"/>
                  </a:cubicBezTo>
                  <a:close/>
                  <a:moveTo>
                    <a:pt x="49516" y="34600"/>
                  </a:moveTo>
                  <a:lnTo>
                    <a:pt x="49561" y="34600"/>
                  </a:lnTo>
                  <a:lnTo>
                    <a:pt x="49533" y="34788"/>
                  </a:lnTo>
                  <a:lnTo>
                    <a:pt x="49516" y="34600"/>
                  </a:lnTo>
                  <a:close/>
                  <a:moveTo>
                    <a:pt x="107194" y="35883"/>
                  </a:moveTo>
                  <a:lnTo>
                    <a:pt x="107238" y="35883"/>
                  </a:lnTo>
                  <a:lnTo>
                    <a:pt x="107216" y="36050"/>
                  </a:lnTo>
                  <a:lnTo>
                    <a:pt x="107194" y="35883"/>
                  </a:lnTo>
                  <a:close/>
                  <a:moveTo>
                    <a:pt x="93283" y="37400"/>
                  </a:moveTo>
                  <a:lnTo>
                    <a:pt x="93411" y="37400"/>
                  </a:lnTo>
                  <a:lnTo>
                    <a:pt x="93344" y="37733"/>
                  </a:lnTo>
                  <a:lnTo>
                    <a:pt x="93283" y="37400"/>
                  </a:lnTo>
                  <a:close/>
                  <a:moveTo>
                    <a:pt x="100850" y="38761"/>
                  </a:moveTo>
                  <a:lnTo>
                    <a:pt x="100938" y="38761"/>
                  </a:lnTo>
                  <a:lnTo>
                    <a:pt x="100900" y="39022"/>
                  </a:lnTo>
                  <a:lnTo>
                    <a:pt x="100850" y="38761"/>
                  </a:lnTo>
                  <a:close/>
                  <a:moveTo>
                    <a:pt x="104377" y="38850"/>
                  </a:moveTo>
                  <a:lnTo>
                    <a:pt x="104433" y="38850"/>
                  </a:lnTo>
                  <a:lnTo>
                    <a:pt x="104405" y="39022"/>
                  </a:lnTo>
                  <a:lnTo>
                    <a:pt x="104377" y="38850"/>
                  </a:lnTo>
                  <a:close/>
                  <a:moveTo>
                    <a:pt x="105372" y="38850"/>
                  </a:moveTo>
                  <a:lnTo>
                    <a:pt x="105744" y="38850"/>
                  </a:lnTo>
                  <a:lnTo>
                    <a:pt x="105572" y="40138"/>
                  </a:lnTo>
                  <a:lnTo>
                    <a:pt x="105372" y="38850"/>
                  </a:lnTo>
                  <a:close/>
                  <a:moveTo>
                    <a:pt x="103994" y="41350"/>
                  </a:moveTo>
                  <a:lnTo>
                    <a:pt x="104038" y="41350"/>
                  </a:lnTo>
                  <a:lnTo>
                    <a:pt x="104016" y="41488"/>
                  </a:lnTo>
                  <a:lnTo>
                    <a:pt x="103994" y="41350"/>
                  </a:lnTo>
                  <a:close/>
                  <a:moveTo>
                    <a:pt x="105777" y="41516"/>
                  </a:moveTo>
                  <a:lnTo>
                    <a:pt x="105855" y="41516"/>
                  </a:lnTo>
                  <a:lnTo>
                    <a:pt x="105816" y="41783"/>
                  </a:lnTo>
                  <a:lnTo>
                    <a:pt x="105777" y="41516"/>
                  </a:lnTo>
                  <a:close/>
                  <a:moveTo>
                    <a:pt x="12744" y="42966"/>
                  </a:moveTo>
                  <a:lnTo>
                    <a:pt x="13111" y="42966"/>
                  </a:lnTo>
                  <a:lnTo>
                    <a:pt x="12916" y="44100"/>
                  </a:lnTo>
                  <a:lnTo>
                    <a:pt x="12744" y="42966"/>
                  </a:lnTo>
                  <a:close/>
                </a:path>
              </a:pathLst>
            </a:custGeom>
            <a:solidFill>
              <a:srgbClr val="0E4F22"/>
            </a:solidFill>
            <a:ln>
              <a:noFill/>
            </a:ln>
          </p:spPr>
          <p:txBody>
            <a:bodyPr anchorCtr="0" anchor="t" bIns="22875" lIns="22875" rIns="22875" tIns="22875">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grpSp>
      <p:sp>
        <p:nvSpPr>
          <p:cNvPr id="1277" name="Shape 1277"/>
          <p:cNvSpPr/>
          <p:nvPr/>
        </p:nvSpPr>
        <p:spPr>
          <a:xfrm>
            <a:off x="-6379442" y="-71684"/>
            <a:ext cx="6381300" cy="78477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78" name="Shape 1278"/>
          <p:cNvSpPr/>
          <p:nvPr/>
        </p:nvSpPr>
        <p:spPr>
          <a:xfrm>
            <a:off x="12193336" y="-71684"/>
            <a:ext cx="6381299" cy="80340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79" name="Shape 1279"/>
          <p:cNvSpPr/>
          <p:nvPr/>
        </p:nvSpPr>
        <p:spPr>
          <a:xfrm>
            <a:off x="-2013764" y="6858000"/>
            <a:ext cx="17501700" cy="9849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280" name="Shape 1280"/>
          <p:cNvSpPr txBox="1"/>
          <p:nvPr>
            <p:ph idx="12" type="sldNum"/>
          </p:nvPr>
        </p:nvSpPr>
        <p:spPr>
          <a:xfrm>
            <a:off x="5966351" y="6509742"/>
            <a:ext cx="247200" cy="255600"/>
          </a:xfrm>
          <a:prstGeom prst="rect">
            <a:avLst/>
          </a:prstGeom>
          <a:noFill/>
          <a:ln>
            <a:noFill/>
          </a:ln>
        </p:spPr>
        <p:txBody>
          <a:bodyPr anchorCtr="0" anchor="t" bIns="35700" lIns="35700" rIns="35700" tIns="3570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
    <p:bg>
      <p:bgPr>
        <a:gradFill>
          <a:gsLst>
            <a:gs pos="0">
              <a:srgbClr val="118ED9"/>
            </a:gs>
            <a:gs pos="78899">
              <a:srgbClr val="4CC0D9"/>
            </a:gs>
            <a:gs pos="100000">
              <a:srgbClr val="68E2B3"/>
            </a:gs>
          </a:gsLst>
          <a:lin ang="5400012" scaled="0"/>
        </a:gradFill>
      </p:bgPr>
    </p:bg>
    <p:spTree>
      <p:nvGrpSpPr>
        <p:cNvPr id="1281" name="Shape 1281"/>
        <p:cNvGrpSpPr/>
        <p:nvPr/>
      </p:nvGrpSpPr>
      <p:grpSpPr>
        <a:xfrm>
          <a:off x="0" y="0"/>
          <a:ext cx="0" cy="0"/>
          <a:chOff x="0" y="0"/>
          <a:chExt cx="0" cy="0"/>
        </a:xfrm>
      </p:grpSpPr>
      <p:pic>
        <p:nvPicPr>
          <p:cNvPr id="1282" name="Shape 1282"/>
          <p:cNvPicPr preferRelativeResize="0"/>
          <p:nvPr/>
        </p:nvPicPr>
        <p:blipFill rotWithShape="1">
          <a:blip r:embed="rId2">
            <a:alphaModFix/>
          </a:blip>
          <a:srcRect b="0" l="0" r="0" t="0"/>
          <a:stretch/>
        </p:blipFill>
        <p:spPr>
          <a:xfrm>
            <a:off x="0" y="10770"/>
            <a:ext cx="12202200" cy="6878400"/>
          </a:xfrm>
          <a:prstGeom prst="rect">
            <a:avLst/>
          </a:prstGeom>
          <a:noFill/>
          <a:ln>
            <a:noFill/>
          </a:ln>
        </p:spPr>
      </p:pic>
      <p:sp>
        <p:nvSpPr>
          <p:cNvPr id="1283" name="Shape 1283"/>
          <p:cNvSpPr txBox="1"/>
          <p:nvPr>
            <p:ph type="ctrTitle"/>
          </p:nvPr>
        </p:nvSpPr>
        <p:spPr>
          <a:xfrm>
            <a:off x="545570" y="1829800"/>
            <a:ext cx="110976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6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284" name="Shape 1284"/>
          <p:cNvSpPr txBox="1"/>
          <p:nvPr>
            <p:ph idx="1" type="body"/>
          </p:nvPr>
        </p:nvSpPr>
        <p:spPr>
          <a:xfrm>
            <a:off x="545570" y="3982637"/>
            <a:ext cx="111051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_MtnFooter">
    <p:spTree>
      <p:nvGrpSpPr>
        <p:cNvPr id="1285" name="Shape 1285"/>
        <p:cNvGrpSpPr/>
        <p:nvPr/>
      </p:nvGrpSpPr>
      <p:grpSpPr>
        <a:xfrm>
          <a:off x="0" y="0"/>
          <a:ext cx="0" cy="0"/>
          <a:chOff x="0" y="0"/>
          <a:chExt cx="0" cy="0"/>
        </a:xfrm>
      </p:grpSpPr>
      <p:grpSp>
        <p:nvGrpSpPr>
          <p:cNvPr id="1286" name="Shape 1286"/>
          <p:cNvGrpSpPr/>
          <p:nvPr/>
        </p:nvGrpSpPr>
        <p:grpSpPr>
          <a:xfrm>
            <a:off x="405" y="6142153"/>
            <a:ext cx="12198113" cy="733527"/>
            <a:chOff x="405" y="6150391"/>
            <a:chExt cx="12198113" cy="733527"/>
          </a:xfrm>
        </p:grpSpPr>
        <p:sp>
          <p:nvSpPr>
            <p:cNvPr id="1287" name="Shape 1287"/>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88" name="Shape 1288"/>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89" name="Shape 1289"/>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0" name="Shape 1290"/>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1" name="Shape 1291"/>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2" name="Shape 1292"/>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3" name="Shape 1293"/>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4" name="Shape 1294"/>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5" name="Shape 1295"/>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6" name="Shape 1296"/>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7" name="Shape 1297"/>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8" name="Shape 1298"/>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299" name="Shape 1299"/>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0" name="Shape 1300"/>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1" name="Shape 1301"/>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2" name="Shape 1302"/>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3" name="Shape 1303"/>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4" name="Shape 1304"/>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5" name="Shape 1305"/>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6" name="Shape 1306"/>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07" name="Shape 1307"/>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8" name="Shape 1308"/>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09" name="Shape 1309"/>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0" name="Shape 1310"/>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11" name="Shape 1311"/>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12" name="Shape 1312"/>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3" name="Shape 1313"/>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4" name="Shape 1314"/>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15" name="Shape 1315"/>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6" name="Shape 1316"/>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7" name="Shape 1317"/>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8" name="Shape 1318"/>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19" name="Shape 1319"/>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20" name="Shape 1320"/>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21" name="Shape 1321"/>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22" name="Shape 1322"/>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23" name="Shape 1323"/>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24" name="Shape 1324"/>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25" name="Shape 1325"/>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26" name="Shape 1326"/>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27" name="Shape 1327"/>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328" name="Shape 1328"/>
            <p:cNvGrpSpPr/>
            <p:nvPr/>
          </p:nvGrpSpPr>
          <p:grpSpPr>
            <a:xfrm>
              <a:off x="730709" y="6294727"/>
              <a:ext cx="3468632" cy="587525"/>
              <a:chOff x="635956" y="6252598"/>
              <a:chExt cx="3682200" cy="623699"/>
            </a:xfrm>
          </p:grpSpPr>
          <p:sp>
            <p:nvSpPr>
              <p:cNvPr id="1329" name="Shape 1329"/>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30" name="Shape 1330"/>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31" name="Shape 1331"/>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32" name="Shape 1332"/>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33" name="Shape 1333"/>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334" name="Shape 1334"/>
            <p:cNvGrpSpPr/>
            <p:nvPr/>
          </p:nvGrpSpPr>
          <p:grpSpPr>
            <a:xfrm>
              <a:off x="4486591" y="6543403"/>
              <a:ext cx="2002500" cy="339000"/>
              <a:chOff x="4486591" y="6531401"/>
              <a:chExt cx="2002500" cy="339000"/>
            </a:xfrm>
          </p:grpSpPr>
          <p:sp>
            <p:nvSpPr>
              <p:cNvPr id="1335" name="Shape 1335"/>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36" name="Shape 1336"/>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37" name="Shape 1337"/>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38" name="Shape 1338"/>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39" name="Shape 133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340" name="Shape 1340"/>
          <p:cNvSpPr txBox="1"/>
          <p:nvPr>
            <p:ph idx="1" type="body"/>
          </p:nvPr>
        </p:nvSpPr>
        <p:spPr>
          <a:xfrm>
            <a:off x="571500" y="1081137"/>
            <a:ext cx="11046000" cy="323100"/>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41" name="Shape 134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_MtnFooter">
    <p:spTree>
      <p:nvGrpSpPr>
        <p:cNvPr id="1342" name="Shape 1342"/>
        <p:cNvGrpSpPr/>
        <p:nvPr/>
      </p:nvGrpSpPr>
      <p:grpSpPr>
        <a:xfrm>
          <a:off x="0" y="0"/>
          <a:ext cx="0" cy="0"/>
          <a:chOff x="0" y="0"/>
          <a:chExt cx="0" cy="0"/>
        </a:xfrm>
      </p:grpSpPr>
      <p:grpSp>
        <p:nvGrpSpPr>
          <p:cNvPr id="1343" name="Shape 1343"/>
          <p:cNvGrpSpPr/>
          <p:nvPr/>
        </p:nvGrpSpPr>
        <p:grpSpPr>
          <a:xfrm>
            <a:off x="405" y="6142153"/>
            <a:ext cx="12198113" cy="733527"/>
            <a:chOff x="405" y="6150391"/>
            <a:chExt cx="12198113" cy="733527"/>
          </a:xfrm>
        </p:grpSpPr>
        <p:sp>
          <p:nvSpPr>
            <p:cNvPr id="1344" name="Shape 1344"/>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45" name="Shape 1345"/>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46" name="Shape 1346"/>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47" name="Shape 1347"/>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48" name="Shape 1348"/>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49" name="Shape 1349"/>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0" name="Shape 1350"/>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1" name="Shape 1351"/>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2" name="Shape 1352"/>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3" name="Shape 1353"/>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4" name="Shape 1354"/>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5" name="Shape 1355"/>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6" name="Shape 1356"/>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7" name="Shape 1357"/>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8" name="Shape 1358"/>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59" name="Shape 1359"/>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0" name="Shape 1360"/>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1" name="Shape 1361"/>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2" name="Shape 1362"/>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3" name="Shape 1363"/>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64" name="Shape 1364"/>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5" name="Shape 1365"/>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6" name="Shape 1366"/>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67" name="Shape 1367"/>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68" name="Shape 1368"/>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369" name="Shape 1369"/>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0" name="Shape 1370"/>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1" name="Shape 1371"/>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72" name="Shape 1372"/>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3" name="Shape 1373"/>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4" name="Shape 1374"/>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5" name="Shape 1375"/>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6" name="Shape 1376"/>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7" name="Shape 1377"/>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78" name="Shape 1378"/>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79" name="Shape 1379"/>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80" name="Shape 1380"/>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81" name="Shape 1381"/>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82" name="Shape 1382"/>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83" name="Shape 1383"/>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84" name="Shape 1384"/>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385" name="Shape 1385"/>
            <p:cNvGrpSpPr/>
            <p:nvPr/>
          </p:nvGrpSpPr>
          <p:grpSpPr>
            <a:xfrm>
              <a:off x="730709" y="6294727"/>
              <a:ext cx="3468632" cy="587525"/>
              <a:chOff x="635956" y="6252598"/>
              <a:chExt cx="3682200" cy="623699"/>
            </a:xfrm>
          </p:grpSpPr>
          <p:sp>
            <p:nvSpPr>
              <p:cNvPr id="1386" name="Shape 1386"/>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87" name="Shape 1387"/>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88" name="Shape 1388"/>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89" name="Shape 1389"/>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90" name="Shape 1390"/>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391" name="Shape 1391"/>
            <p:cNvGrpSpPr/>
            <p:nvPr/>
          </p:nvGrpSpPr>
          <p:grpSpPr>
            <a:xfrm>
              <a:off x="4486591" y="6543403"/>
              <a:ext cx="2002500" cy="339000"/>
              <a:chOff x="4486591" y="6531401"/>
              <a:chExt cx="2002500" cy="339000"/>
            </a:xfrm>
          </p:grpSpPr>
          <p:sp>
            <p:nvSpPr>
              <p:cNvPr id="1392" name="Shape 1392"/>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93" name="Shape 1393"/>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394" name="Shape 1394"/>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95" name="Shape 1395"/>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396" name="Shape 1396"/>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397" name="Shape 1397"/>
          <p:cNvSpPr txBox="1"/>
          <p:nvPr>
            <p:ph idx="1" type="body"/>
          </p:nvPr>
        </p:nvSpPr>
        <p:spPr>
          <a:xfrm>
            <a:off x="571500" y="1764284"/>
            <a:ext cx="53034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98" name="Shape 1398"/>
          <p:cNvSpPr txBox="1"/>
          <p:nvPr>
            <p:ph idx="2" type="body"/>
          </p:nvPr>
        </p:nvSpPr>
        <p:spPr>
          <a:xfrm>
            <a:off x="6313932" y="1764284"/>
            <a:ext cx="53034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99" name="Shape 1399"/>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400" name="Shape 1400"/>
          <p:cNvSpPr txBox="1"/>
          <p:nvPr>
            <p:ph idx="11" type="ftr"/>
          </p:nvPr>
        </p:nvSpPr>
        <p:spPr>
          <a:xfrm>
            <a:off x="577850" y="6545046"/>
            <a:ext cx="10022400" cy="1713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01" name="Shape 1401"/>
          <p:cNvSpPr/>
          <p:nvPr/>
        </p:nvSpPr>
        <p:spPr>
          <a:xfrm>
            <a:off x="10859117" y="6039596"/>
            <a:ext cx="828000" cy="4818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W - Basic_dark">
    <p:bg>
      <p:bgPr>
        <a:solidFill>
          <a:srgbClr val="178BD1"/>
        </a:solidFill>
      </p:bgPr>
    </p:bg>
    <p:spTree>
      <p:nvGrpSpPr>
        <p:cNvPr id="1402" name="Shape 1402"/>
        <p:cNvGrpSpPr/>
        <p:nvPr/>
      </p:nvGrpSpPr>
      <p:grpSpPr>
        <a:xfrm>
          <a:off x="0" y="0"/>
          <a:ext cx="0" cy="0"/>
          <a:chOff x="0" y="0"/>
          <a:chExt cx="0" cy="0"/>
        </a:xfrm>
      </p:grpSpPr>
      <p:sp>
        <p:nvSpPr>
          <p:cNvPr id="1403" name="Shape 1403"/>
          <p:cNvSpPr txBox="1"/>
          <p:nvPr>
            <p:ph type="title"/>
          </p:nvPr>
        </p:nvSpPr>
        <p:spPr>
          <a:xfrm>
            <a:off x="571500" y="139701"/>
            <a:ext cx="11046000" cy="990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404" name="Shape 1404"/>
          <p:cNvSpPr txBox="1"/>
          <p:nvPr>
            <p:ph idx="1" type="body"/>
          </p:nvPr>
        </p:nvSpPr>
        <p:spPr>
          <a:xfrm>
            <a:off x="571500" y="1712710"/>
            <a:ext cx="11045700" cy="42234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80962" lvl="1" marL="182562" marR="0" rtl="0" algn="l">
              <a:lnSpc>
                <a:spcPct val="100000"/>
              </a:lnSpc>
              <a:spcBef>
                <a:spcPts val="0"/>
              </a:spcBef>
              <a:spcAft>
                <a:spcPts val="600"/>
              </a:spcAft>
              <a:buClr>
                <a:schemeClr val="accent2"/>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405" name="Shape 1405"/>
          <p:cNvSpPr txBox="1"/>
          <p:nvPr>
            <p:ph idx="2" type="body"/>
          </p:nvPr>
        </p:nvSpPr>
        <p:spPr>
          <a:xfrm>
            <a:off x="571500" y="1078991"/>
            <a:ext cx="11046000" cy="329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FFFFFF"/>
              </a:buClr>
              <a:buFont typeface="Arial"/>
              <a:buNone/>
              <a:defRPr b="0" i="0" sz="2400" u="none" cap="none" strike="noStrike">
                <a:solidFill>
                  <a:srgbClr val="FFFFFF"/>
                </a:solidFill>
                <a:latin typeface="Arial"/>
                <a:ea typeface="Arial"/>
                <a:cs typeface="Arial"/>
                <a:sym typeface="Arial"/>
              </a:defRPr>
            </a:lvl1pPr>
            <a:lvl2pPr indent="-12631" lvl="1" marL="457131" marR="0" rtl="0" algn="l">
              <a:spcBef>
                <a:spcPts val="0"/>
              </a:spcBef>
              <a:spcAft>
                <a:spcPts val="600"/>
              </a:spcAft>
              <a:buClr>
                <a:srgbClr val="FFFFFF"/>
              </a:buClr>
              <a:buFont typeface="Arial"/>
              <a:buNone/>
              <a:defRPr b="1" i="0" sz="2000" u="none" cap="none" strike="noStrike">
                <a:solidFill>
                  <a:srgbClr val="FFFFFF"/>
                </a:solidFill>
                <a:latin typeface="Arial"/>
                <a:ea typeface="Arial"/>
                <a:cs typeface="Arial"/>
                <a:sym typeface="Arial"/>
              </a:defRPr>
            </a:lvl2pPr>
            <a:lvl3pPr indent="-12561" lvl="2" marL="914261" marR="0" rtl="0" algn="l">
              <a:spcBef>
                <a:spcPts val="0"/>
              </a:spcBef>
              <a:spcAft>
                <a:spcPts val="600"/>
              </a:spcAft>
              <a:buClr>
                <a:srgbClr val="FFFFFF"/>
              </a:buClr>
              <a:buFont typeface="Arial"/>
              <a:buNone/>
              <a:defRPr b="1" i="0" sz="1900" u="none" cap="none" strike="noStrike">
                <a:solidFill>
                  <a:srgbClr val="FFFFFF"/>
                </a:solidFill>
                <a:latin typeface="Arial"/>
                <a:ea typeface="Arial"/>
                <a:cs typeface="Arial"/>
                <a:sym typeface="Arial"/>
              </a:defRPr>
            </a:lvl3pPr>
            <a:lvl4pPr indent="-12493" lvl="3" marL="1371393" marR="0" rtl="0" algn="l">
              <a:spcBef>
                <a:spcPts val="0"/>
              </a:spcBef>
              <a:spcAft>
                <a:spcPts val="600"/>
              </a:spcAft>
              <a:buClr>
                <a:srgbClr val="FFFFFF"/>
              </a:buClr>
              <a:buFont typeface="Arial"/>
              <a:buNone/>
              <a:defRPr b="1" i="0" sz="1600" u="none" cap="none" strike="noStrike">
                <a:solidFill>
                  <a:srgbClr val="FFFFFF"/>
                </a:solidFill>
                <a:latin typeface="Arial"/>
                <a:ea typeface="Arial"/>
                <a:cs typeface="Arial"/>
                <a:sym typeface="Arial"/>
              </a:defRPr>
            </a:lvl4pPr>
            <a:lvl5pPr indent="-12425" lvl="4" marL="1828525" marR="0" rtl="0" algn="l">
              <a:spcBef>
                <a:spcPts val="0"/>
              </a:spcBef>
              <a:spcAft>
                <a:spcPts val="600"/>
              </a:spcAft>
              <a:buClr>
                <a:srgbClr val="FFFFFF"/>
              </a:buClr>
              <a:buFont typeface="Arial"/>
              <a:buNone/>
              <a:defRPr b="1" i="0" sz="1600" u="none" cap="none" strike="noStrike">
                <a:solidFill>
                  <a:srgbClr val="FFFFFF"/>
                </a:solidFill>
                <a:latin typeface="Arial"/>
                <a:ea typeface="Arial"/>
                <a:cs typeface="Arial"/>
                <a:sym typeface="Arial"/>
              </a:defRPr>
            </a:lvl5pPr>
            <a:lvl6pPr indent="-12357" lvl="5" marL="2285657"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6pPr>
            <a:lvl7pPr indent="-12288" lvl="6" marL="2742788"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7pPr>
            <a:lvl8pPr indent="-12218" lvl="7" marL="3199918"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8pPr>
            <a:lvl9pPr indent="-12150" lvl="8" marL="3657050"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9pPr>
          </a:lstStyle>
          <a:p/>
        </p:txBody>
      </p:sp>
      <p:sp>
        <p:nvSpPr>
          <p:cNvPr id="1406" name="Shape 1406"/>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AFB5BA"/>
              </a:buClr>
              <a:buFont typeface="Arial"/>
              <a:buNone/>
              <a:defRPr b="0" i="0" sz="1100" u="none" cap="none" strike="noStrike">
                <a:solidFill>
                  <a:srgbClr val="AFB5BA"/>
                </a:solidFill>
                <a:latin typeface="Arial"/>
                <a:ea typeface="Arial"/>
                <a:cs typeface="Arial"/>
                <a:sym typeface="Arial"/>
              </a:defRPr>
            </a:lvl1pPr>
            <a:lvl2pPr indent="-12631" lvl="1" marL="457131"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2pPr>
            <a:lvl3pPr indent="-12561" lvl="2" marL="914261"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3pPr>
            <a:lvl4pPr indent="-12493" lvl="3" marL="1371393"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4pPr>
            <a:lvl5pPr indent="-12425" lvl="4" marL="1828525"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5pPr>
            <a:lvl6pPr indent="-12357" lvl="5" marL="2285657"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6pPr>
            <a:lvl7pPr indent="-12288" lvl="6" marL="2742788"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7pPr>
            <a:lvl8pPr indent="-12218" lvl="7" marL="3199918"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8pPr>
            <a:lvl9pPr indent="-12150" lvl="8" marL="3657050"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oduct Staging Area - High Impact">
    <p:bg>
      <p:bgPr>
        <a:solidFill>
          <a:srgbClr val="309FFF"/>
        </a:solidFill>
      </p:bgPr>
    </p:bg>
    <p:spTree>
      <p:nvGrpSpPr>
        <p:cNvPr id="166" name="Shape 166"/>
        <p:cNvGrpSpPr/>
        <p:nvPr/>
      </p:nvGrpSpPr>
      <p:grpSpPr>
        <a:xfrm>
          <a:off x="0" y="0"/>
          <a:ext cx="0" cy="0"/>
          <a:chOff x="0" y="0"/>
          <a:chExt cx="0" cy="0"/>
        </a:xfrm>
      </p:grpSpPr>
      <p:sp>
        <p:nvSpPr>
          <p:cNvPr id="167" name="Shape 167"/>
          <p:cNvSpPr/>
          <p:nvPr/>
        </p:nvSpPr>
        <p:spPr>
          <a:xfrm>
            <a:off x="-1179112" y="1831751"/>
            <a:ext cx="117000" cy="117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68" name="Shape 168"/>
          <p:cNvSpPr/>
          <p:nvPr/>
        </p:nvSpPr>
        <p:spPr>
          <a:xfrm rot="10800000">
            <a:off x="12255088" y="2195531"/>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69" name="Shape 169"/>
          <p:cNvSpPr/>
          <p:nvPr/>
        </p:nvSpPr>
        <p:spPr>
          <a:xfrm rot="10800000">
            <a:off x="15162282" y="2571922"/>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0" name="Shape 170"/>
          <p:cNvSpPr/>
          <p:nvPr/>
        </p:nvSpPr>
        <p:spPr>
          <a:xfrm rot="10800000">
            <a:off x="12844264" y="2127443"/>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1" name="Shape 171"/>
          <p:cNvSpPr/>
          <p:nvPr/>
        </p:nvSpPr>
        <p:spPr>
          <a:xfrm rot="10800000">
            <a:off x="12515235" y="2626306"/>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2" name="Shape 172"/>
          <p:cNvSpPr/>
          <p:nvPr/>
        </p:nvSpPr>
        <p:spPr>
          <a:xfrm>
            <a:off x="7899689" y="2724091"/>
            <a:ext cx="790799"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3" name="Shape 173"/>
          <p:cNvSpPr txBox="1"/>
          <p:nvPr>
            <p:ph type="title"/>
          </p:nvPr>
        </p:nvSpPr>
        <p:spPr>
          <a:xfrm>
            <a:off x="539608" y="0"/>
            <a:ext cx="11060100" cy="11430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1pPr>
            <a:lvl2pPr indent="114300" lvl="1"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2pPr>
            <a:lvl3pPr indent="241300" lvl="2"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3pPr>
            <a:lvl4pPr indent="342900" lvl="3"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4pPr>
            <a:lvl5pPr indent="457200" lvl="4"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5pPr>
            <a:lvl6pPr indent="571500" lvl="5"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6pPr>
            <a:lvl7pPr indent="698500" lvl="6"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7pPr>
            <a:lvl8pPr indent="800100" lvl="7"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8pPr>
            <a:lvl9pPr indent="914400" lvl="8"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9pPr>
          </a:lstStyle>
          <a:p/>
        </p:txBody>
      </p:sp>
      <p:sp>
        <p:nvSpPr>
          <p:cNvPr id="174" name="Shape 174"/>
          <p:cNvSpPr txBox="1"/>
          <p:nvPr>
            <p:ph idx="1" type="body"/>
          </p:nvPr>
        </p:nvSpPr>
        <p:spPr>
          <a:xfrm>
            <a:off x="539608" y="1143000"/>
            <a:ext cx="11106599" cy="342899"/>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1700" u="none" cap="none" strike="noStrike">
                <a:solidFill>
                  <a:srgbClr val="FFFFFF"/>
                </a:solidFill>
                <a:latin typeface="Arial"/>
                <a:ea typeface="Arial"/>
                <a:cs typeface="Arial"/>
                <a:sym typeface="Arial"/>
              </a:defRPr>
            </a:lvl2pPr>
            <a:lvl3pPr indent="-69850" lvl="2" marL="393700" marR="0" rtl="0" algn="l">
              <a:lnSpc>
                <a:spcPct val="90000"/>
              </a:lnSpc>
              <a:spcBef>
                <a:spcPts val="700"/>
              </a:spcBef>
              <a:spcAft>
                <a:spcPts val="0"/>
              </a:spcAft>
              <a:buClr>
                <a:srgbClr val="FFFFFF"/>
              </a:buClr>
              <a:buSzPct val="73333"/>
              <a:buFont typeface="Arial"/>
              <a:buChar char="•"/>
              <a:defRPr b="0" baseline="30000" i="0" sz="1500" u="none" cap="none" strike="noStrike">
                <a:solidFill>
                  <a:srgbClr val="FFFFFF"/>
                </a:solidFill>
                <a:latin typeface="Arial"/>
                <a:ea typeface="Arial"/>
                <a:cs typeface="Arial"/>
                <a:sym typeface="Arial"/>
              </a:defRPr>
            </a:lvl3pPr>
            <a:lvl4pPr indent="-101600" lvl="3" marL="571500" marR="0" rtl="0" algn="l">
              <a:lnSpc>
                <a:spcPct val="90000"/>
              </a:lnSpc>
              <a:spcBef>
                <a:spcPts val="800"/>
              </a:spcBef>
              <a:spcAft>
                <a:spcPts val="0"/>
              </a:spcAft>
              <a:buClr>
                <a:srgbClr val="FFFFFF"/>
              </a:buClr>
              <a:buSzPct val="72727"/>
              <a:buFont typeface="Arial"/>
              <a:buChar char="•"/>
              <a:defRPr b="0" baseline="30000" i="0" sz="1100" u="none" cap="none" strike="noStrike">
                <a:solidFill>
                  <a:srgbClr val="FFFFFF"/>
                </a:solidFill>
                <a:latin typeface="Arial"/>
                <a:ea typeface="Arial"/>
                <a:cs typeface="Arial"/>
                <a:sym typeface="Arial"/>
              </a:defRPr>
            </a:lvl4pPr>
            <a:lvl5pPr indent="-88900" lvl="4" marL="762000" marR="0" rtl="0" algn="l">
              <a:lnSpc>
                <a:spcPct val="90000"/>
              </a:lnSpc>
              <a:spcBef>
                <a:spcPts val="800"/>
              </a:spcBef>
              <a:spcAft>
                <a:spcPts val="0"/>
              </a:spcAft>
              <a:buClr>
                <a:srgbClr val="FFFFFF"/>
              </a:buClr>
              <a:buSzPct val="72727"/>
              <a:buFont typeface="Arial"/>
              <a:buChar char="•"/>
              <a:defRPr b="0" i="0" sz="1100" u="none" cap="none" strike="noStrike">
                <a:solidFill>
                  <a:srgbClr val="FFFFFF"/>
                </a:solidFill>
                <a:latin typeface="Arial"/>
                <a:ea typeface="Arial"/>
                <a:cs typeface="Arial"/>
                <a:sym typeface="Arial"/>
              </a:defRPr>
            </a:lvl5pPr>
            <a:lvl6pPr indent="5715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985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8001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144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75" name="Shape 175"/>
          <p:cNvSpPr/>
          <p:nvPr/>
        </p:nvSpPr>
        <p:spPr>
          <a:xfrm>
            <a:off x="-167181" y="1719848"/>
            <a:ext cx="12473699" cy="3667199"/>
          </a:xfrm>
          <a:custGeom>
            <a:pathLst>
              <a:path extrusionOk="0" h="120000" w="120000">
                <a:moveTo>
                  <a:pt x="44416" y="4805"/>
                </a:moveTo>
                <a:lnTo>
                  <a:pt x="40616" y="11394"/>
                </a:lnTo>
                <a:lnTo>
                  <a:pt x="34772" y="17727"/>
                </a:lnTo>
                <a:lnTo>
                  <a:pt x="28388" y="722"/>
                </a:lnTo>
                <a:lnTo>
                  <a:pt x="21633" y="5861"/>
                </a:lnTo>
                <a:lnTo>
                  <a:pt x="20544" y="3822"/>
                </a:lnTo>
                <a:lnTo>
                  <a:pt x="17822" y="10477"/>
                </a:lnTo>
                <a:lnTo>
                  <a:pt x="13216" y="0"/>
                </a:lnTo>
                <a:lnTo>
                  <a:pt x="305" y="23105"/>
                </a:lnTo>
                <a:lnTo>
                  <a:pt x="0" y="118827"/>
                </a:lnTo>
                <a:lnTo>
                  <a:pt x="120000" y="120000"/>
                </a:lnTo>
                <a:lnTo>
                  <a:pt x="119800" y="6655"/>
                </a:lnTo>
                <a:lnTo>
                  <a:pt x="105933" y="18661"/>
                </a:lnTo>
                <a:lnTo>
                  <a:pt x="101444" y="10511"/>
                </a:lnTo>
                <a:lnTo>
                  <a:pt x="95394" y="21944"/>
                </a:lnTo>
                <a:lnTo>
                  <a:pt x="93977" y="17866"/>
                </a:lnTo>
                <a:lnTo>
                  <a:pt x="84338" y="23172"/>
                </a:lnTo>
                <a:lnTo>
                  <a:pt x="74638" y="11961"/>
                </a:lnTo>
                <a:lnTo>
                  <a:pt x="70111" y="2211"/>
                </a:lnTo>
                <a:lnTo>
                  <a:pt x="67655" y="2411"/>
                </a:lnTo>
                <a:lnTo>
                  <a:pt x="62433" y="11072"/>
                </a:lnTo>
                <a:lnTo>
                  <a:pt x="56811" y="19422"/>
                </a:lnTo>
                <a:lnTo>
                  <a:pt x="54761" y="29977"/>
                </a:lnTo>
                <a:lnTo>
                  <a:pt x="50277" y="16600"/>
                </a:lnTo>
                <a:lnTo>
                  <a:pt x="47211" y="17144"/>
                </a:lnTo>
                <a:lnTo>
                  <a:pt x="44416" y="4805"/>
                </a:lnTo>
                <a:close/>
              </a:path>
            </a:pathLst>
          </a:custGeom>
          <a:solidFill>
            <a:srgbClr val="0A6A32"/>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6" name="Shape 176"/>
          <p:cNvSpPr/>
          <p:nvPr/>
        </p:nvSpPr>
        <p:spPr>
          <a:xfrm rot="10800000">
            <a:off x="13288626" y="2616372"/>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7" name="Shape 177"/>
          <p:cNvSpPr/>
          <p:nvPr/>
        </p:nvSpPr>
        <p:spPr>
          <a:xfrm>
            <a:off x="1656732" y="1739230"/>
            <a:ext cx="1951499" cy="1325399"/>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8" name="Shape 178"/>
          <p:cNvSpPr/>
          <p:nvPr/>
        </p:nvSpPr>
        <p:spPr>
          <a:xfrm>
            <a:off x="4642610" y="2361627"/>
            <a:ext cx="424799" cy="397499"/>
          </a:xfrm>
          <a:custGeom>
            <a:pathLst>
              <a:path extrusionOk="0" h="120000" w="120000">
                <a:moveTo>
                  <a:pt x="29911" y="3977"/>
                </a:moveTo>
                <a:lnTo>
                  <a:pt x="0" y="62611"/>
                </a:lnTo>
                <a:lnTo>
                  <a:pt x="12222" y="120000"/>
                </a:lnTo>
                <a:lnTo>
                  <a:pt x="120000" y="0"/>
                </a:lnTo>
                <a:lnTo>
                  <a:pt x="29911" y="3977"/>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9" name="Shape 179"/>
          <p:cNvSpPr/>
          <p:nvPr/>
        </p:nvSpPr>
        <p:spPr>
          <a:xfrm flipH="1">
            <a:off x="3448234" y="1864658"/>
            <a:ext cx="1546199"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0" name="Shape 180"/>
          <p:cNvSpPr/>
          <p:nvPr/>
        </p:nvSpPr>
        <p:spPr>
          <a:xfrm flipH="1">
            <a:off x="878815" y="1973727"/>
            <a:ext cx="1312200" cy="1694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1" name="Shape 181"/>
          <p:cNvSpPr/>
          <p:nvPr/>
        </p:nvSpPr>
        <p:spPr>
          <a:xfrm>
            <a:off x="6866668" y="2081533"/>
            <a:ext cx="1619700" cy="1586099"/>
          </a:xfrm>
          <a:custGeom>
            <a:pathLst>
              <a:path extrusionOk="0" h="120000" w="120000">
                <a:moveTo>
                  <a:pt x="41283" y="0"/>
                </a:moveTo>
                <a:lnTo>
                  <a:pt x="30744" y="66872"/>
                </a:lnTo>
                <a:lnTo>
                  <a:pt x="0" y="111611"/>
                </a:lnTo>
                <a:lnTo>
                  <a:pt x="40194" y="120000"/>
                </a:lnTo>
                <a:lnTo>
                  <a:pt x="120000" y="29450"/>
                </a:lnTo>
                <a:lnTo>
                  <a:pt x="41283"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2" name="Shape 182"/>
          <p:cNvSpPr/>
          <p:nvPr/>
        </p:nvSpPr>
        <p:spPr>
          <a:xfrm flipH="1">
            <a:off x="10566407" y="2523843"/>
            <a:ext cx="7980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3" name="Shape 183"/>
          <p:cNvSpPr/>
          <p:nvPr/>
        </p:nvSpPr>
        <p:spPr>
          <a:xfrm flipH="1">
            <a:off x="8829182" y="2021476"/>
            <a:ext cx="1838400" cy="1191599"/>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4" name="Shape 184"/>
          <p:cNvSpPr/>
          <p:nvPr/>
        </p:nvSpPr>
        <p:spPr>
          <a:xfrm>
            <a:off x="5486164" y="1837421"/>
            <a:ext cx="1916699" cy="1672800"/>
          </a:xfrm>
          <a:custGeom>
            <a:pathLst>
              <a:path extrusionOk="0" h="120000" w="120000">
                <a:moveTo>
                  <a:pt x="94044" y="7494"/>
                </a:moveTo>
                <a:lnTo>
                  <a:pt x="84194" y="0"/>
                </a:lnTo>
                <a:lnTo>
                  <a:pt x="53611" y="16566"/>
                </a:lnTo>
                <a:lnTo>
                  <a:pt x="17038" y="34805"/>
                </a:lnTo>
                <a:lnTo>
                  <a:pt x="0" y="64738"/>
                </a:lnTo>
                <a:lnTo>
                  <a:pt x="35166" y="107994"/>
                </a:lnTo>
                <a:lnTo>
                  <a:pt x="75216" y="120000"/>
                </a:lnTo>
                <a:lnTo>
                  <a:pt x="112750" y="33611"/>
                </a:lnTo>
                <a:lnTo>
                  <a:pt x="120000" y="9788"/>
                </a:lnTo>
                <a:lnTo>
                  <a:pt x="104983" y="10311"/>
                </a:lnTo>
                <a:lnTo>
                  <a:pt x="94044" y="74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5" name="Shape 185"/>
          <p:cNvSpPr/>
          <p:nvPr/>
        </p:nvSpPr>
        <p:spPr>
          <a:xfrm flipH="1">
            <a:off x="1793966" y="2627202"/>
            <a:ext cx="1067400" cy="1080299"/>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6" name="Shape 186"/>
          <p:cNvSpPr/>
          <p:nvPr/>
        </p:nvSpPr>
        <p:spPr>
          <a:xfrm flipH="1">
            <a:off x="-152028" y="1713030"/>
            <a:ext cx="1559099" cy="1930200"/>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grpSp>
        <p:nvGrpSpPr>
          <p:cNvPr id="187" name="Shape 187"/>
          <p:cNvGrpSpPr/>
          <p:nvPr/>
        </p:nvGrpSpPr>
        <p:grpSpPr>
          <a:xfrm>
            <a:off x="-477712" y="2688541"/>
            <a:ext cx="12868324" cy="4764700"/>
            <a:chOff x="0" y="0"/>
            <a:chExt cx="25741799" cy="9529402"/>
          </a:xfrm>
        </p:grpSpPr>
        <p:sp>
          <p:nvSpPr>
            <p:cNvPr id="188" name="Shape 188"/>
            <p:cNvSpPr/>
            <p:nvPr/>
          </p:nvSpPr>
          <p:spPr>
            <a:xfrm>
              <a:off x="0" y="0"/>
              <a:ext cx="25741799" cy="4580999"/>
            </a:xfrm>
            <a:custGeom>
              <a:pathLst>
                <a:path extrusionOk="0" h="120000" w="120000">
                  <a:moveTo>
                    <a:pt x="90855" y="0"/>
                  </a:moveTo>
                  <a:lnTo>
                    <a:pt x="90294" y="9211"/>
                  </a:lnTo>
                  <a:lnTo>
                    <a:pt x="90561" y="9211"/>
                  </a:lnTo>
                  <a:lnTo>
                    <a:pt x="90277" y="13755"/>
                  </a:lnTo>
                  <a:lnTo>
                    <a:pt x="90000" y="10538"/>
                  </a:lnTo>
                  <a:lnTo>
                    <a:pt x="89561" y="15727"/>
                  </a:lnTo>
                  <a:lnTo>
                    <a:pt x="89766" y="15727"/>
                  </a:lnTo>
                  <a:lnTo>
                    <a:pt x="89416" y="19794"/>
                  </a:lnTo>
                  <a:lnTo>
                    <a:pt x="89633" y="19794"/>
                  </a:lnTo>
                  <a:lnTo>
                    <a:pt x="89383" y="22716"/>
                  </a:lnTo>
                  <a:cubicBezTo>
                    <a:pt x="89088" y="23027"/>
                    <a:pt x="88794" y="23350"/>
                    <a:pt x="88500" y="23683"/>
                  </a:cubicBezTo>
                  <a:lnTo>
                    <a:pt x="88350" y="21922"/>
                  </a:lnTo>
                  <a:lnTo>
                    <a:pt x="88505" y="21922"/>
                  </a:lnTo>
                  <a:lnTo>
                    <a:pt x="88261" y="19016"/>
                  </a:lnTo>
                  <a:lnTo>
                    <a:pt x="88400" y="19016"/>
                  </a:lnTo>
                  <a:lnTo>
                    <a:pt x="88083" y="15311"/>
                  </a:lnTo>
                  <a:lnTo>
                    <a:pt x="87766" y="19016"/>
                  </a:lnTo>
                  <a:lnTo>
                    <a:pt x="87916" y="19016"/>
                  </a:lnTo>
                  <a:lnTo>
                    <a:pt x="87661" y="21922"/>
                  </a:lnTo>
                  <a:lnTo>
                    <a:pt x="87816" y="21922"/>
                  </a:lnTo>
                  <a:lnTo>
                    <a:pt x="87583" y="24722"/>
                  </a:lnTo>
                  <a:cubicBezTo>
                    <a:pt x="87383" y="24955"/>
                    <a:pt x="87177" y="25194"/>
                    <a:pt x="86977" y="25427"/>
                  </a:cubicBezTo>
                  <a:lnTo>
                    <a:pt x="86788" y="22850"/>
                  </a:lnTo>
                  <a:lnTo>
                    <a:pt x="87005" y="22850"/>
                  </a:lnTo>
                  <a:lnTo>
                    <a:pt x="86661" y="18233"/>
                  </a:lnTo>
                  <a:lnTo>
                    <a:pt x="86855" y="18233"/>
                  </a:lnTo>
                  <a:lnTo>
                    <a:pt x="86416" y="12338"/>
                  </a:lnTo>
                  <a:lnTo>
                    <a:pt x="85972" y="18233"/>
                  </a:lnTo>
                  <a:lnTo>
                    <a:pt x="86177" y="18233"/>
                  </a:lnTo>
                  <a:lnTo>
                    <a:pt x="85827" y="22850"/>
                  </a:lnTo>
                  <a:lnTo>
                    <a:pt x="86044" y="22850"/>
                  </a:lnTo>
                  <a:lnTo>
                    <a:pt x="85744" y="26861"/>
                  </a:lnTo>
                  <a:cubicBezTo>
                    <a:pt x="85716" y="26894"/>
                    <a:pt x="85688" y="26922"/>
                    <a:pt x="85661" y="26955"/>
                  </a:cubicBezTo>
                  <a:lnTo>
                    <a:pt x="85355" y="22661"/>
                  </a:lnTo>
                  <a:lnTo>
                    <a:pt x="85550" y="22661"/>
                  </a:lnTo>
                  <a:lnTo>
                    <a:pt x="85111" y="16666"/>
                  </a:lnTo>
                  <a:lnTo>
                    <a:pt x="84800" y="20950"/>
                  </a:lnTo>
                  <a:lnTo>
                    <a:pt x="84716" y="19283"/>
                  </a:lnTo>
                  <a:lnTo>
                    <a:pt x="84866" y="19283"/>
                  </a:lnTo>
                  <a:lnTo>
                    <a:pt x="84527" y="12877"/>
                  </a:lnTo>
                  <a:lnTo>
                    <a:pt x="84194" y="19283"/>
                  </a:lnTo>
                  <a:lnTo>
                    <a:pt x="84350" y="19283"/>
                  </a:lnTo>
                  <a:lnTo>
                    <a:pt x="84250" y="21200"/>
                  </a:lnTo>
                  <a:lnTo>
                    <a:pt x="84022" y="17633"/>
                  </a:lnTo>
                  <a:lnTo>
                    <a:pt x="83788" y="21216"/>
                  </a:lnTo>
                  <a:lnTo>
                    <a:pt x="83627" y="18533"/>
                  </a:lnTo>
                  <a:lnTo>
                    <a:pt x="83877" y="18533"/>
                  </a:lnTo>
                  <a:lnTo>
                    <a:pt x="83316" y="9327"/>
                  </a:lnTo>
                  <a:lnTo>
                    <a:pt x="82755" y="18533"/>
                  </a:lnTo>
                  <a:lnTo>
                    <a:pt x="83022" y="18533"/>
                  </a:lnTo>
                  <a:lnTo>
                    <a:pt x="82572" y="25761"/>
                  </a:lnTo>
                  <a:lnTo>
                    <a:pt x="82844" y="25761"/>
                  </a:lnTo>
                  <a:lnTo>
                    <a:pt x="82577" y="30177"/>
                  </a:lnTo>
                  <a:lnTo>
                    <a:pt x="82300" y="26105"/>
                  </a:lnTo>
                  <a:lnTo>
                    <a:pt x="82572" y="26105"/>
                  </a:lnTo>
                  <a:lnTo>
                    <a:pt x="82138" y="19783"/>
                  </a:lnTo>
                  <a:lnTo>
                    <a:pt x="82388" y="19783"/>
                  </a:lnTo>
                  <a:lnTo>
                    <a:pt x="81827" y="11716"/>
                  </a:lnTo>
                  <a:lnTo>
                    <a:pt x="81266" y="19783"/>
                  </a:lnTo>
                  <a:lnTo>
                    <a:pt x="81527" y="19783"/>
                  </a:lnTo>
                  <a:lnTo>
                    <a:pt x="81083" y="26105"/>
                  </a:lnTo>
                  <a:lnTo>
                    <a:pt x="81355" y="26105"/>
                  </a:lnTo>
                  <a:lnTo>
                    <a:pt x="80961" y="31855"/>
                  </a:lnTo>
                  <a:cubicBezTo>
                    <a:pt x="80877" y="31927"/>
                    <a:pt x="80794" y="32016"/>
                    <a:pt x="80716" y="32094"/>
                  </a:cubicBezTo>
                  <a:lnTo>
                    <a:pt x="80366" y="25977"/>
                  </a:lnTo>
                  <a:lnTo>
                    <a:pt x="80638" y="25977"/>
                  </a:lnTo>
                  <a:lnTo>
                    <a:pt x="80205" y="18361"/>
                  </a:lnTo>
                  <a:lnTo>
                    <a:pt x="80455" y="18361"/>
                  </a:lnTo>
                  <a:lnTo>
                    <a:pt x="79894" y="8627"/>
                  </a:lnTo>
                  <a:lnTo>
                    <a:pt x="79333" y="18361"/>
                  </a:lnTo>
                  <a:lnTo>
                    <a:pt x="79594" y="18361"/>
                  </a:lnTo>
                  <a:lnTo>
                    <a:pt x="79227" y="24605"/>
                  </a:lnTo>
                  <a:lnTo>
                    <a:pt x="78983" y="21694"/>
                  </a:lnTo>
                  <a:lnTo>
                    <a:pt x="78422" y="28372"/>
                  </a:lnTo>
                  <a:lnTo>
                    <a:pt x="78683" y="28372"/>
                  </a:lnTo>
                  <a:lnTo>
                    <a:pt x="78238" y="33600"/>
                  </a:lnTo>
                  <a:lnTo>
                    <a:pt x="78511" y="33600"/>
                  </a:lnTo>
                  <a:lnTo>
                    <a:pt x="78477" y="34044"/>
                  </a:lnTo>
                  <a:cubicBezTo>
                    <a:pt x="78250" y="34233"/>
                    <a:pt x="78016" y="34444"/>
                    <a:pt x="77788" y="34627"/>
                  </a:cubicBezTo>
                  <a:lnTo>
                    <a:pt x="77455" y="29305"/>
                  </a:lnTo>
                  <a:lnTo>
                    <a:pt x="77705" y="29305"/>
                  </a:lnTo>
                  <a:lnTo>
                    <a:pt x="77144" y="20522"/>
                  </a:lnTo>
                  <a:lnTo>
                    <a:pt x="76577" y="29305"/>
                  </a:lnTo>
                  <a:lnTo>
                    <a:pt x="76844" y="29305"/>
                  </a:lnTo>
                  <a:lnTo>
                    <a:pt x="76494" y="34722"/>
                  </a:lnTo>
                  <a:lnTo>
                    <a:pt x="76244" y="31761"/>
                  </a:lnTo>
                  <a:lnTo>
                    <a:pt x="76455" y="31761"/>
                  </a:lnTo>
                  <a:lnTo>
                    <a:pt x="76116" y="27705"/>
                  </a:lnTo>
                  <a:lnTo>
                    <a:pt x="76316" y="27705"/>
                  </a:lnTo>
                  <a:lnTo>
                    <a:pt x="75877" y="22516"/>
                  </a:lnTo>
                  <a:lnTo>
                    <a:pt x="75444" y="27705"/>
                  </a:lnTo>
                  <a:lnTo>
                    <a:pt x="75650" y="27705"/>
                  </a:lnTo>
                  <a:lnTo>
                    <a:pt x="75300" y="31761"/>
                  </a:lnTo>
                  <a:lnTo>
                    <a:pt x="75511" y="31761"/>
                  </a:lnTo>
                  <a:lnTo>
                    <a:pt x="75122" y="36416"/>
                  </a:lnTo>
                  <a:lnTo>
                    <a:pt x="75055" y="35616"/>
                  </a:lnTo>
                  <a:lnTo>
                    <a:pt x="75138" y="35616"/>
                  </a:lnTo>
                  <a:lnTo>
                    <a:pt x="74955" y="33466"/>
                  </a:lnTo>
                  <a:lnTo>
                    <a:pt x="74777" y="35616"/>
                  </a:lnTo>
                  <a:lnTo>
                    <a:pt x="74861" y="35616"/>
                  </a:lnTo>
                  <a:lnTo>
                    <a:pt x="74755" y="36833"/>
                  </a:lnTo>
                  <a:cubicBezTo>
                    <a:pt x="74550" y="36966"/>
                    <a:pt x="74344" y="37077"/>
                    <a:pt x="74138" y="37205"/>
                  </a:cubicBezTo>
                  <a:lnTo>
                    <a:pt x="73794" y="33066"/>
                  </a:lnTo>
                  <a:lnTo>
                    <a:pt x="74005" y="33066"/>
                  </a:lnTo>
                  <a:lnTo>
                    <a:pt x="73672" y="29005"/>
                  </a:lnTo>
                  <a:lnTo>
                    <a:pt x="73861" y="29005"/>
                  </a:lnTo>
                  <a:lnTo>
                    <a:pt x="73427" y="23816"/>
                  </a:lnTo>
                  <a:lnTo>
                    <a:pt x="72988" y="29005"/>
                  </a:lnTo>
                  <a:lnTo>
                    <a:pt x="73194" y="29005"/>
                  </a:lnTo>
                  <a:lnTo>
                    <a:pt x="72850" y="33066"/>
                  </a:lnTo>
                  <a:lnTo>
                    <a:pt x="73061" y="33066"/>
                  </a:lnTo>
                  <a:lnTo>
                    <a:pt x="72661" y="37872"/>
                  </a:lnTo>
                  <a:lnTo>
                    <a:pt x="73055" y="37872"/>
                  </a:lnTo>
                  <a:cubicBezTo>
                    <a:pt x="72794" y="38022"/>
                    <a:pt x="72533" y="38194"/>
                    <a:pt x="72272" y="38338"/>
                  </a:cubicBezTo>
                  <a:lnTo>
                    <a:pt x="71877" y="33600"/>
                  </a:lnTo>
                  <a:lnTo>
                    <a:pt x="72155" y="33600"/>
                  </a:lnTo>
                  <a:lnTo>
                    <a:pt x="71722" y="28372"/>
                  </a:lnTo>
                  <a:lnTo>
                    <a:pt x="71972" y="28372"/>
                  </a:lnTo>
                  <a:lnTo>
                    <a:pt x="71411" y="21694"/>
                  </a:lnTo>
                  <a:lnTo>
                    <a:pt x="70844" y="28372"/>
                  </a:lnTo>
                  <a:lnTo>
                    <a:pt x="71111" y="28372"/>
                  </a:lnTo>
                  <a:lnTo>
                    <a:pt x="70661" y="33600"/>
                  </a:lnTo>
                  <a:lnTo>
                    <a:pt x="70938" y="33600"/>
                  </a:lnTo>
                  <a:lnTo>
                    <a:pt x="70466" y="39233"/>
                  </a:lnTo>
                  <a:cubicBezTo>
                    <a:pt x="70055" y="39427"/>
                    <a:pt x="69638" y="39616"/>
                    <a:pt x="69227" y="39783"/>
                  </a:cubicBezTo>
                  <a:lnTo>
                    <a:pt x="69066" y="38061"/>
                  </a:lnTo>
                  <a:lnTo>
                    <a:pt x="69172" y="38061"/>
                  </a:lnTo>
                  <a:lnTo>
                    <a:pt x="69000" y="36250"/>
                  </a:lnTo>
                  <a:lnTo>
                    <a:pt x="69100" y="36250"/>
                  </a:lnTo>
                  <a:lnTo>
                    <a:pt x="68883" y="33944"/>
                  </a:lnTo>
                  <a:lnTo>
                    <a:pt x="68661" y="36250"/>
                  </a:lnTo>
                  <a:lnTo>
                    <a:pt x="68766" y="36250"/>
                  </a:lnTo>
                  <a:lnTo>
                    <a:pt x="68594" y="38061"/>
                  </a:lnTo>
                  <a:lnTo>
                    <a:pt x="68700" y="38061"/>
                  </a:lnTo>
                  <a:lnTo>
                    <a:pt x="68511" y="40055"/>
                  </a:lnTo>
                  <a:cubicBezTo>
                    <a:pt x="68311" y="40133"/>
                    <a:pt x="68105" y="40211"/>
                    <a:pt x="67900" y="40283"/>
                  </a:cubicBezTo>
                  <a:lnTo>
                    <a:pt x="67738" y="38338"/>
                  </a:lnTo>
                  <a:lnTo>
                    <a:pt x="68088" y="38338"/>
                  </a:lnTo>
                  <a:lnTo>
                    <a:pt x="67538" y="31727"/>
                  </a:lnTo>
                  <a:lnTo>
                    <a:pt x="67855" y="31727"/>
                  </a:lnTo>
                  <a:lnTo>
                    <a:pt x="67144" y="23288"/>
                  </a:lnTo>
                  <a:lnTo>
                    <a:pt x="66433" y="31727"/>
                  </a:lnTo>
                  <a:lnTo>
                    <a:pt x="66766" y="31727"/>
                  </a:lnTo>
                  <a:lnTo>
                    <a:pt x="66200" y="38338"/>
                  </a:lnTo>
                  <a:lnTo>
                    <a:pt x="66550" y="38338"/>
                  </a:lnTo>
                  <a:lnTo>
                    <a:pt x="66344" y="40783"/>
                  </a:lnTo>
                  <a:cubicBezTo>
                    <a:pt x="66166" y="40833"/>
                    <a:pt x="65983" y="40883"/>
                    <a:pt x="65800" y="40927"/>
                  </a:cubicBezTo>
                  <a:lnTo>
                    <a:pt x="65694" y="39444"/>
                  </a:lnTo>
                  <a:lnTo>
                    <a:pt x="65844" y="39444"/>
                  </a:lnTo>
                  <a:lnTo>
                    <a:pt x="65511" y="34816"/>
                  </a:lnTo>
                  <a:lnTo>
                    <a:pt x="65177" y="39444"/>
                  </a:lnTo>
                  <a:lnTo>
                    <a:pt x="65333" y="39444"/>
                  </a:lnTo>
                  <a:lnTo>
                    <a:pt x="65211" y="41083"/>
                  </a:lnTo>
                  <a:cubicBezTo>
                    <a:pt x="65050" y="41122"/>
                    <a:pt x="64888" y="41172"/>
                    <a:pt x="64727" y="41211"/>
                  </a:cubicBezTo>
                  <a:lnTo>
                    <a:pt x="64427" y="37622"/>
                  </a:lnTo>
                  <a:lnTo>
                    <a:pt x="64788" y="37622"/>
                  </a:lnTo>
                  <a:lnTo>
                    <a:pt x="64216" y="30811"/>
                  </a:lnTo>
                  <a:lnTo>
                    <a:pt x="64550" y="30811"/>
                  </a:lnTo>
                  <a:lnTo>
                    <a:pt x="63816" y="22111"/>
                  </a:lnTo>
                  <a:lnTo>
                    <a:pt x="63083" y="30811"/>
                  </a:lnTo>
                  <a:lnTo>
                    <a:pt x="63427" y="30811"/>
                  </a:lnTo>
                  <a:lnTo>
                    <a:pt x="62844" y="37622"/>
                  </a:lnTo>
                  <a:lnTo>
                    <a:pt x="63200" y="37622"/>
                  </a:lnTo>
                  <a:lnTo>
                    <a:pt x="62877" y="41511"/>
                  </a:lnTo>
                  <a:cubicBezTo>
                    <a:pt x="62127" y="41611"/>
                    <a:pt x="61383" y="41683"/>
                    <a:pt x="60633" y="41711"/>
                  </a:cubicBezTo>
                  <a:lnTo>
                    <a:pt x="60233" y="36905"/>
                  </a:lnTo>
                  <a:lnTo>
                    <a:pt x="60633" y="36905"/>
                  </a:lnTo>
                  <a:lnTo>
                    <a:pt x="59738" y="26283"/>
                  </a:lnTo>
                  <a:lnTo>
                    <a:pt x="58844" y="36905"/>
                  </a:lnTo>
                  <a:lnTo>
                    <a:pt x="59266" y="36905"/>
                  </a:lnTo>
                  <a:lnTo>
                    <a:pt x="59038" y="39516"/>
                  </a:lnTo>
                  <a:lnTo>
                    <a:pt x="58522" y="33277"/>
                  </a:lnTo>
                  <a:lnTo>
                    <a:pt x="59005" y="33277"/>
                  </a:lnTo>
                  <a:lnTo>
                    <a:pt x="57927" y="20511"/>
                  </a:lnTo>
                  <a:lnTo>
                    <a:pt x="56872" y="33027"/>
                  </a:lnTo>
                  <a:lnTo>
                    <a:pt x="56572" y="28411"/>
                  </a:lnTo>
                  <a:lnTo>
                    <a:pt x="56088" y="35905"/>
                  </a:lnTo>
                  <a:lnTo>
                    <a:pt x="56316" y="35905"/>
                  </a:lnTo>
                  <a:lnTo>
                    <a:pt x="55983" y="40950"/>
                  </a:lnTo>
                  <a:lnTo>
                    <a:pt x="55772" y="37038"/>
                  </a:lnTo>
                  <a:lnTo>
                    <a:pt x="56027" y="37038"/>
                  </a:lnTo>
                  <a:lnTo>
                    <a:pt x="55461" y="26811"/>
                  </a:lnTo>
                  <a:lnTo>
                    <a:pt x="54900" y="37038"/>
                  </a:lnTo>
                  <a:lnTo>
                    <a:pt x="55161" y="37038"/>
                  </a:lnTo>
                  <a:lnTo>
                    <a:pt x="54927" y="41200"/>
                  </a:lnTo>
                  <a:cubicBezTo>
                    <a:pt x="54816" y="41177"/>
                    <a:pt x="54705" y="41161"/>
                    <a:pt x="54594" y="41138"/>
                  </a:cubicBezTo>
                  <a:lnTo>
                    <a:pt x="54588" y="41083"/>
                  </a:lnTo>
                  <a:lnTo>
                    <a:pt x="54805" y="41083"/>
                  </a:lnTo>
                  <a:lnTo>
                    <a:pt x="54466" y="36466"/>
                  </a:lnTo>
                  <a:lnTo>
                    <a:pt x="54661" y="36466"/>
                  </a:lnTo>
                  <a:lnTo>
                    <a:pt x="54222" y="30572"/>
                  </a:lnTo>
                  <a:lnTo>
                    <a:pt x="53872" y="35305"/>
                  </a:lnTo>
                  <a:lnTo>
                    <a:pt x="53544" y="31116"/>
                  </a:lnTo>
                  <a:lnTo>
                    <a:pt x="53905" y="31116"/>
                  </a:lnTo>
                  <a:lnTo>
                    <a:pt x="53100" y="20955"/>
                  </a:lnTo>
                  <a:lnTo>
                    <a:pt x="52288" y="31116"/>
                  </a:lnTo>
                  <a:lnTo>
                    <a:pt x="52666" y="31116"/>
                  </a:lnTo>
                  <a:lnTo>
                    <a:pt x="52338" y="35177"/>
                  </a:lnTo>
                  <a:lnTo>
                    <a:pt x="51888" y="30222"/>
                  </a:lnTo>
                  <a:lnTo>
                    <a:pt x="51761" y="31616"/>
                  </a:lnTo>
                  <a:lnTo>
                    <a:pt x="51250" y="24005"/>
                  </a:lnTo>
                  <a:lnTo>
                    <a:pt x="51683" y="24005"/>
                  </a:lnTo>
                  <a:lnTo>
                    <a:pt x="50716" y="9722"/>
                  </a:lnTo>
                  <a:lnTo>
                    <a:pt x="49750" y="24005"/>
                  </a:lnTo>
                  <a:lnTo>
                    <a:pt x="50205" y="24005"/>
                  </a:lnTo>
                  <a:lnTo>
                    <a:pt x="49433" y="35188"/>
                  </a:lnTo>
                  <a:lnTo>
                    <a:pt x="49905" y="35188"/>
                  </a:lnTo>
                  <a:lnTo>
                    <a:pt x="49622" y="39450"/>
                  </a:lnTo>
                  <a:cubicBezTo>
                    <a:pt x="49572" y="39427"/>
                    <a:pt x="49522" y="39400"/>
                    <a:pt x="49472" y="39377"/>
                  </a:cubicBezTo>
                  <a:lnTo>
                    <a:pt x="49072" y="34961"/>
                  </a:lnTo>
                  <a:lnTo>
                    <a:pt x="49327" y="34961"/>
                  </a:lnTo>
                  <a:lnTo>
                    <a:pt x="48761" y="28805"/>
                  </a:lnTo>
                  <a:lnTo>
                    <a:pt x="48438" y="32344"/>
                  </a:lnTo>
                  <a:lnTo>
                    <a:pt x="48238" y="30127"/>
                  </a:lnTo>
                  <a:lnTo>
                    <a:pt x="48488" y="30127"/>
                  </a:lnTo>
                  <a:lnTo>
                    <a:pt x="47927" y="23983"/>
                  </a:lnTo>
                  <a:lnTo>
                    <a:pt x="47366" y="30127"/>
                  </a:lnTo>
                  <a:lnTo>
                    <a:pt x="47633" y="30127"/>
                  </a:lnTo>
                  <a:lnTo>
                    <a:pt x="47183" y="34950"/>
                  </a:lnTo>
                  <a:lnTo>
                    <a:pt x="47461" y="34950"/>
                  </a:lnTo>
                  <a:lnTo>
                    <a:pt x="47161" y="38205"/>
                  </a:lnTo>
                  <a:cubicBezTo>
                    <a:pt x="46827" y="38016"/>
                    <a:pt x="46494" y="37855"/>
                    <a:pt x="46161" y="37655"/>
                  </a:cubicBezTo>
                  <a:lnTo>
                    <a:pt x="46133" y="37188"/>
                  </a:lnTo>
                  <a:lnTo>
                    <a:pt x="46438" y="37188"/>
                  </a:lnTo>
                  <a:lnTo>
                    <a:pt x="45950" y="28744"/>
                  </a:lnTo>
                  <a:lnTo>
                    <a:pt x="46233" y="28744"/>
                  </a:lnTo>
                  <a:lnTo>
                    <a:pt x="45600" y="17972"/>
                  </a:lnTo>
                  <a:lnTo>
                    <a:pt x="44961" y="28744"/>
                  </a:lnTo>
                  <a:lnTo>
                    <a:pt x="45261" y="28744"/>
                  </a:lnTo>
                  <a:lnTo>
                    <a:pt x="44983" y="33361"/>
                  </a:lnTo>
                  <a:lnTo>
                    <a:pt x="44750" y="30533"/>
                  </a:lnTo>
                  <a:lnTo>
                    <a:pt x="44966" y="30533"/>
                  </a:lnTo>
                  <a:lnTo>
                    <a:pt x="44483" y="24783"/>
                  </a:lnTo>
                  <a:lnTo>
                    <a:pt x="44000" y="30533"/>
                  </a:lnTo>
                  <a:lnTo>
                    <a:pt x="44227" y="30533"/>
                  </a:lnTo>
                  <a:lnTo>
                    <a:pt x="43838" y="35033"/>
                  </a:lnTo>
                  <a:lnTo>
                    <a:pt x="44077" y="35033"/>
                  </a:lnTo>
                  <a:lnTo>
                    <a:pt x="43977" y="36216"/>
                  </a:lnTo>
                  <a:cubicBezTo>
                    <a:pt x="43788" y="36088"/>
                    <a:pt x="43600" y="35983"/>
                    <a:pt x="43416" y="35844"/>
                  </a:cubicBezTo>
                  <a:cubicBezTo>
                    <a:pt x="43350" y="35766"/>
                    <a:pt x="43288" y="35711"/>
                    <a:pt x="43227" y="35638"/>
                  </a:cubicBezTo>
                  <a:lnTo>
                    <a:pt x="43161" y="34805"/>
                  </a:lnTo>
                  <a:lnTo>
                    <a:pt x="43322" y="34805"/>
                  </a:lnTo>
                  <a:lnTo>
                    <a:pt x="43061" y="31705"/>
                  </a:lnTo>
                  <a:lnTo>
                    <a:pt x="43211" y="31705"/>
                  </a:lnTo>
                  <a:lnTo>
                    <a:pt x="42877" y="27744"/>
                  </a:lnTo>
                  <a:lnTo>
                    <a:pt x="42544" y="31705"/>
                  </a:lnTo>
                  <a:lnTo>
                    <a:pt x="42700" y="31705"/>
                  </a:lnTo>
                  <a:lnTo>
                    <a:pt x="42438" y="34766"/>
                  </a:lnTo>
                  <a:cubicBezTo>
                    <a:pt x="42383" y="34700"/>
                    <a:pt x="42322" y="34616"/>
                    <a:pt x="42261" y="34555"/>
                  </a:cubicBezTo>
                  <a:lnTo>
                    <a:pt x="41994" y="31322"/>
                  </a:lnTo>
                  <a:lnTo>
                    <a:pt x="42205" y="31322"/>
                  </a:lnTo>
                  <a:lnTo>
                    <a:pt x="41866" y="27255"/>
                  </a:lnTo>
                  <a:lnTo>
                    <a:pt x="42061" y="27255"/>
                  </a:lnTo>
                  <a:lnTo>
                    <a:pt x="41627" y="22083"/>
                  </a:lnTo>
                  <a:lnTo>
                    <a:pt x="41188" y="27255"/>
                  </a:lnTo>
                  <a:lnTo>
                    <a:pt x="41394" y="27255"/>
                  </a:lnTo>
                  <a:lnTo>
                    <a:pt x="41044" y="31322"/>
                  </a:lnTo>
                  <a:lnTo>
                    <a:pt x="41261" y="31322"/>
                  </a:lnTo>
                  <a:lnTo>
                    <a:pt x="41083" y="33472"/>
                  </a:lnTo>
                  <a:cubicBezTo>
                    <a:pt x="40705" y="33166"/>
                    <a:pt x="40327" y="32866"/>
                    <a:pt x="39955" y="32633"/>
                  </a:cubicBezTo>
                  <a:lnTo>
                    <a:pt x="39922" y="32277"/>
                  </a:lnTo>
                  <a:lnTo>
                    <a:pt x="40072" y="32277"/>
                  </a:lnTo>
                  <a:lnTo>
                    <a:pt x="39838" y="29505"/>
                  </a:lnTo>
                  <a:lnTo>
                    <a:pt x="39972" y="29505"/>
                  </a:lnTo>
                  <a:lnTo>
                    <a:pt x="39672" y="25961"/>
                  </a:lnTo>
                  <a:lnTo>
                    <a:pt x="39372" y="29505"/>
                  </a:lnTo>
                  <a:lnTo>
                    <a:pt x="39516" y="29505"/>
                  </a:lnTo>
                  <a:lnTo>
                    <a:pt x="39433" y="30472"/>
                  </a:lnTo>
                  <a:lnTo>
                    <a:pt x="39116" y="26688"/>
                  </a:lnTo>
                  <a:lnTo>
                    <a:pt x="39333" y="26688"/>
                  </a:lnTo>
                  <a:lnTo>
                    <a:pt x="38850" y="20938"/>
                  </a:lnTo>
                  <a:lnTo>
                    <a:pt x="38416" y="26083"/>
                  </a:lnTo>
                  <a:lnTo>
                    <a:pt x="38266" y="24244"/>
                  </a:lnTo>
                  <a:lnTo>
                    <a:pt x="38477" y="24244"/>
                  </a:lnTo>
                  <a:lnTo>
                    <a:pt x="37994" y="18494"/>
                  </a:lnTo>
                  <a:lnTo>
                    <a:pt x="37511" y="24244"/>
                  </a:lnTo>
                  <a:lnTo>
                    <a:pt x="37738" y="24244"/>
                  </a:lnTo>
                  <a:lnTo>
                    <a:pt x="37355" y="28755"/>
                  </a:lnTo>
                  <a:lnTo>
                    <a:pt x="37588" y="28755"/>
                  </a:lnTo>
                  <a:lnTo>
                    <a:pt x="37355" y="31605"/>
                  </a:lnTo>
                  <a:cubicBezTo>
                    <a:pt x="37338" y="31600"/>
                    <a:pt x="37322" y="31583"/>
                    <a:pt x="37305" y="31583"/>
                  </a:cubicBezTo>
                  <a:lnTo>
                    <a:pt x="37022" y="27216"/>
                  </a:lnTo>
                  <a:lnTo>
                    <a:pt x="37238" y="27216"/>
                  </a:lnTo>
                  <a:lnTo>
                    <a:pt x="36755" y="19733"/>
                  </a:lnTo>
                  <a:lnTo>
                    <a:pt x="36272" y="27216"/>
                  </a:lnTo>
                  <a:lnTo>
                    <a:pt x="36500" y="27216"/>
                  </a:lnTo>
                  <a:lnTo>
                    <a:pt x="36216" y="31550"/>
                  </a:lnTo>
                  <a:cubicBezTo>
                    <a:pt x="35222" y="31588"/>
                    <a:pt x="34233" y="31894"/>
                    <a:pt x="33244" y="32444"/>
                  </a:cubicBezTo>
                  <a:lnTo>
                    <a:pt x="32966" y="27827"/>
                  </a:lnTo>
                  <a:lnTo>
                    <a:pt x="33238" y="27827"/>
                  </a:lnTo>
                  <a:lnTo>
                    <a:pt x="32805" y="20605"/>
                  </a:lnTo>
                  <a:lnTo>
                    <a:pt x="33055" y="20605"/>
                  </a:lnTo>
                  <a:lnTo>
                    <a:pt x="32494" y="11394"/>
                  </a:lnTo>
                  <a:lnTo>
                    <a:pt x="31933" y="20605"/>
                  </a:lnTo>
                  <a:lnTo>
                    <a:pt x="32200" y="20605"/>
                  </a:lnTo>
                  <a:lnTo>
                    <a:pt x="31955" y="24494"/>
                  </a:lnTo>
                  <a:lnTo>
                    <a:pt x="31644" y="20833"/>
                  </a:lnTo>
                  <a:lnTo>
                    <a:pt x="31200" y="26044"/>
                  </a:lnTo>
                  <a:lnTo>
                    <a:pt x="31405" y="26044"/>
                  </a:lnTo>
                  <a:lnTo>
                    <a:pt x="31050" y="30116"/>
                  </a:lnTo>
                  <a:lnTo>
                    <a:pt x="31272" y="30116"/>
                  </a:lnTo>
                  <a:lnTo>
                    <a:pt x="30927" y="34183"/>
                  </a:lnTo>
                  <a:cubicBezTo>
                    <a:pt x="30894" y="34211"/>
                    <a:pt x="30861" y="34233"/>
                    <a:pt x="30827" y="34266"/>
                  </a:cubicBezTo>
                  <a:cubicBezTo>
                    <a:pt x="30511" y="34583"/>
                    <a:pt x="30200" y="35000"/>
                    <a:pt x="29883" y="35366"/>
                  </a:cubicBezTo>
                  <a:lnTo>
                    <a:pt x="29694" y="33111"/>
                  </a:lnTo>
                  <a:lnTo>
                    <a:pt x="29844" y="33111"/>
                  </a:lnTo>
                  <a:lnTo>
                    <a:pt x="29600" y="30211"/>
                  </a:lnTo>
                  <a:lnTo>
                    <a:pt x="29744" y="30211"/>
                  </a:lnTo>
                  <a:lnTo>
                    <a:pt x="29427" y="26500"/>
                  </a:lnTo>
                  <a:lnTo>
                    <a:pt x="29105" y="30211"/>
                  </a:lnTo>
                  <a:lnTo>
                    <a:pt x="29255" y="30211"/>
                  </a:lnTo>
                  <a:lnTo>
                    <a:pt x="29005" y="33111"/>
                  </a:lnTo>
                  <a:lnTo>
                    <a:pt x="29161" y="33111"/>
                  </a:lnTo>
                  <a:lnTo>
                    <a:pt x="28872" y="36533"/>
                  </a:lnTo>
                  <a:cubicBezTo>
                    <a:pt x="28788" y="36638"/>
                    <a:pt x="28700" y="36761"/>
                    <a:pt x="28616" y="36872"/>
                  </a:cubicBezTo>
                  <a:lnTo>
                    <a:pt x="28405" y="34038"/>
                  </a:lnTo>
                  <a:lnTo>
                    <a:pt x="28622" y="34038"/>
                  </a:lnTo>
                  <a:lnTo>
                    <a:pt x="28283" y="29483"/>
                  </a:lnTo>
                  <a:lnTo>
                    <a:pt x="28477" y="29483"/>
                  </a:lnTo>
                  <a:lnTo>
                    <a:pt x="28038" y="23672"/>
                  </a:lnTo>
                  <a:lnTo>
                    <a:pt x="27605" y="29483"/>
                  </a:lnTo>
                  <a:lnTo>
                    <a:pt x="27811" y="29483"/>
                  </a:lnTo>
                  <a:lnTo>
                    <a:pt x="27461" y="34038"/>
                  </a:lnTo>
                  <a:lnTo>
                    <a:pt x="27672" y="34038"/>
                  </a:lnTo>
                  <a:lnTo>
                    <a:pt x="27327" y="38638"/>
                  </a:lnTo>
                  <a:cubicBezTo>
                    <a:pt x="27277" y="38716"/>
                    <a:pt x="27222" y="38783"/>
                    <a:pt x="27172" y="38861"/>
                  </a:cubicBezTo>
                  <a:lnTo>
                    <a:pt x="26750" y="33061"/>
                  </a:lnTo>
                  <a:lnTo>
                    <a:pt x="26394" y="37966"/>
                  </a:lnTo>
                  <a:lnTo>
                    <a:pt x="26105" y="32505"/>
                  </a:lnTo>
                  <a:lnTo>
                    <a:pt x="25944" y="35616"/>
                  </a:lnTo>
                  <a:lnTo>
                    <a:pt x="25661" y="31166"/>
                  </a:lnTo>
                  <a:lnTo>
                    <a:pt x="25427" y="34766"/>
                  </a:lnTo>
                  <a:lnTo>
                    <a:pt x="25266" y="32083"/>
                  </a:lnTo>
                  <a:lnTo>
                    <a:pt x="25516" y="32083"/>
                  </a:lnTo>
                  <a:lnTo>
                    <a:pt x="24955" y="22861"/>
                  </a:lnTo>
                  <a:lnTo>
                    <a:pt x="24394" y="32083"/>
                  </a:lnTo>
                  <a:lnTo>
                    <a:pt x="24655" y="32083"/>
                  </a:lnTo>
                  <a:lnTo>
                    <a:pt x="24211" y="39294"/>
                  </a:lnTo>
                  <a:lnTo>
                    <a:pt x="24483" y="39294"/>
                  </a:lnTo>
                  <a:lnTo>
                    <a:pt x="24266" y="42944"/>
                  </a:lnTo>
                  <a:cubicBezTo>
                    <a:pt x="24211" y="43016"/>
                    <a:pt x="24161" y="43083"/>
                    <a:pt x="24111" y="43155"/>
                  </a:cubicBezTo>
                  <a:lnTo>
                    <a:pt x="23938" y="40650"/>
                  </a:lnTo>
                  <a:lnTo>
                    <a:pt x="24211" y="40650"/>
                  </a:lnTo>
                  <a:lnTo>
                    <a:pt x="23777" y="34316"/>
                  </a:lnTo>
                  <a:lnTo>
                    <a:pt x="24027" y="34316"/>
                  </a:lnTo>
                  <a:lnTo>
                    <a:pt x="23466" y="26250"/>
                  </a:lnTo>
                  <a:lnTo>
                    <a:pt x="22900" y="34316"/>
                  </a:lnTo>
                  <a:lnTo>
                    <a:pt x="23166" y="34316"/>
                  </a:lnTo>
                  <a:lnTo>
                    <a:pt x="22716" y="40650"/>
                  </a:lnTo>
                  <a:lnTo>
                    <a:pt x="22994" y="40650"/>
                  </a:lnTo>
                  <a:lnTo>
                    <a:pt x="22694" y="44983"/>
                  </a:lnTo>
                  <a:cubicBezTo>
                    <a:pt x="22555" y="45144"/>
                    <a:pt x="22422" y="45294"/>
                    <a:pt x="22288" y="45450"/>
                  </a:cubicBezTo>
                  <a:lnTo>
                    <a:pt x="22005" y="40511"/>
                  </a:lnTo>
                  <a:lnTo>
                    <a:pt x="22277" y="40511"/>
                  </a:lnTo>
                  <a:lnTo>
                    <a:pt x="21844" y="32894"/>
                  </a:lnTo>
                  <a:lnTo>
                    <a:pt x="22094" y="32894"/>
                  </a:lnTo>
                  <a:lnTo>
                    <a:pt x="21533" y="23161"/>
                  </a:lnTo>
                  <a:lnTo>
                    <a:pt x="20966" y="32894"/>
                  </a:lnTo>
                  <a:lnTo>
                    <a:pt x="21233" y="32894"/>
                  </a:lnTo>
                  <a:lnTo>
                    <a:pt x="21022" y="36511"/>
                  </a:lnTo>
                  <a:lnTo>
                    <a:pt x="20622" y="31772"/>
                  </a:lnTo>
                  <a:lnTo>
                    <a:pt x="20061" y="38444"/>
                  </a:lnTo>
                  <a:lnTo>
                    <a:pt x="20322" y="38444"/>
                  </a:lnTo>
                  <a:lnTo>
                    <a:pt x="19872" y="43672"/>
                  </a:lnTo>
                  <a:lnTo>
                    <a:pt x="20150" y="43672"/>
                  </a:lnTo>
                  <a:lnTo>
                    <a:pt x="19800" y="47883"/>
                  </a:lnTo>
                  <a:cubicBezTo>
                    <a:pt x="19655" y="48000"/>
                    <a:pt x="19516" y="48100"/>
                    <a:pt x="19372" y="48205"/>
                  </a:cubicBezTo>
                  <a:lnTo>
                    <a:pt x="19250" y="46272"/>
                  </a:lnTo>
                  <a:lnTo>
                    <a:pt x="19527" y="46272"/>
                  </a:lnTo>
                  <a:lnTo>
                    <a:pt x="19088" y="39377"/>
                  </a:lnTo>
                  <a:lnTo>
                    <a:pt x="19344" y="39377"/>
                  </a:lnTo>
                  <a:lnTo>
                    <a:pt x="18777" y="30594"/>
                  </a:lnTo>
                  <a:lnTo>
                    <a:pt x="18216" y="39377"/>
                  </a:lnTo>
                  <a:lnTo>
                    <a:pt x="18483" y="39377"/>
                  </a:lnTo>
                  <a:lnTo>
                    <a:pt x="18033" y="46272"/>
                  </a:lnTo>
                  <a:lnTo>
                    <a:pt x="18311" y="46272"/>
                  </a:lnTo>
                  <a:lnTo>
                    <a:pt x="18133" y="49055"/>
                  </a:lnTo>
                  <a:cubicBezTo>
                    <a:pt x="18105" y="49072"/>
                    <a:pt x="18077" y="49083"/>
                    <a:pt x="18055" y="49100"/>
                  </a:cubicBezTo>
                  <a:lnTo>
                    <a:pt x="17883" y="47050"/>
                  </a:lnTo>
                  <a:lnTo>
                    <a:pt x="18094" y="47050"/>
                  </a:lnTo>
                  <a:lnTo>
                    <a:pt x="17755" y="42988"/>
                  </a:lnTo>
                  <a:lnTo>
                    <a:pt x="17955" y="42988"/>
                  </a:lnTo>
                  <a:lnTo>
                    <a:pt x="17516" y="37811"/>
                  </a:lnTo>
                  <a:lnTo>
                    <a:pt x="17077" y="42988"/>
                  </a:lnTo>
                  <a:lnTo>
                    <a:pt x="17283" y="42988"/>
                  </a:lnTo>
                  <a:lnTo>
                    <a:pt x="16933" y="47050"/>
                  </a:lnTo>
                  <a:lnTo>
                    <a:pt x="17150" y="47050"/>
                  </a:lnTo>
                  <a:lnTo>
                    <a:pt x="16927" y="49705"/>
                  </a:lnTo>
                  <a:cubicBezTo>
                    <a:pt x="16888" y="49722"/>
                    <a:pt x="16844" y="49738"/>
                    <a:pt x="16805" y="49755"/>
                  </a:cubicBezTo>
                  <a:lnTo>
                    <a:pt x="16744" y="49055"/>
                  </a:lnTo>
                  <a:lnTo>
                    <a:pt x="16833" y="49055"/>
                  </a:lnTo>
                  <a:lnTo>
                    <a:pt x="16694" y="47372"/>
                  </a:lnTo>
                  <a:lnTo>
                    <a:pt x="16777" y="47372"/>
                  </a:lnTo>
                  <a:lnTo>
                    <a:pt x="16594" y="45211"/>
                  </a:lnTo>
                  <a:lnTo>
                    <a:pt x="16416" y="47372"/>
                  </a:lnTo>
                  <a:lnTo>
                    <a:pt x="16500" y="47372"/>
                  </a:lnTo>
                  <a:lnTo>
                    <a:pt x="16355" y="49055"/>
                  </a:lnTo>
                  <a:lnTo>
                    <a:pt x="16444" y="49055"/>
                  </a:lnTo>
                  <a:lnTo>
                    <a:pt x="16372" y="49933"/>
                  </a:lnTo>
                  <a:cubicBezTo>
                    <a:pt x="16138" y="50022"/>
                    <a:pt x="15900" y="50133"/>
                    <a:pt x="15666" y="50200"/>
                  </a:cubicBezTo>
                  <a:lnTo>
                    <a:pt x="15433" y="47361"/>
                  </a:lnTo>
                  <a:lnTo>
                    <a:pt x="15644" y="47361"/>
                  </a:lnTo>
                  <a:lnTo>
                    <a:pt x="15305" y="43300"/>
                  </a:lnTo>
                  <a:lnTo>
                    <a:pt x="15500" y="43300"/>
                  </a:lnTo>
                  <a:lnTo>
                    <a:pt x="15066" y="38122"/>
                  </a:lnTo>
                  <a:lnTo>
                    <a:pt x="14627" y="43300"/>
                  </a:lnTo>
                  <a:lnTo>
                    <a:pt x="14833" y="43300"/>
                  </a:lnTo>
                  <a:lnTo>
                    <a:pt x="14488" y="47361"/>
                  </a:lnTo>
                  <a:lnTo>
                    <a:pt x="14700" y="47361"/>
                  </a:lnTo>
                  <a:lnTo>
                    <a:pt x="14438" y="50450"/>
                  </a:lnTo>
                  <a:cubicBezTo>
                    <a:pt x="14255" y="50477"/>
                    <a:pt x="14077" y="50488"/>
                    <a:pt x="13894" y="50505"/>
                  </a:cubicBezTo>
                  <a:lnTo>
                    <a:pt x="13516" y="46000"/>
                  </a:lnTo>
                  <a:lnTo>
                    <a:pt x="13794" y="46000"/>
                  </a:lnTo>
                  <a:lnTo>
                    <a:pt x="13355" y="40772"/>
                  </a:lnTo>
                  <a:lnTo>
                    <a:pt x="13611" y="40772"/>
                  </a:lnTo>
                  <a:lnTo>
                    <a:pt x="13044" y="34100"/>
                  </a:lnTo>
                  <a:lnTo>
                    <a:pt x="12483" y="40772"/>
                  </a:lnTo>
                  <a:lnTo>
                    <a:pt x="12750" y="40772"/>
                  </a:lnTo>
                  <a:lnTo>
                    <a:pt x="12300" y="46000"/>
                  </a:lnTo>
                  <a:lnTo>
                    <a:pt x="12577" y="46000"/>
                  </a:lnTo>
                  <a:lnTo>
                    <a:pt x="12205" y="50450"/>
                  </a:lnTo>
                  <a:cubicBezTo>
                    <a:pt x="11755" y="50394"/>
                    <a:pt x="11311" y="50305"/>
                    <a:pt x="10866" y="50172"/>
                  </a:cubicBezTo>
                  <a:lnTo>
                    <a:pt x="10700" y="48433"/>
                  </a:lnTo>
                  <a:lnTo>
                    <a:pt x="10811" y="48433"/>
                  </a:lnTo>
                  <a:lnTo>
                    <a:pt x="10638" y="46627"/>
                  </a:lnTo>
                  <a:lnTo>
                    <a:pt x="10738" y="46627"/>
                  </a:lnTo>
                  <a:lnTo>
                    <a:pt x="10522" y="44316"/>
                  </a:lnTo>
                  <a:lnTo>
                    <a:pt x="10300" y="46627"/>
                  </a:lnTo>
                  <a:lnTo>
                    <a:pt x="10405" y="46627"/>
                  </a:lnTo>
                  <a:lnTo>
                    <a:pt x="10227" y="48433"/>
                  </a:lnTo>
                  <a:lnTo>
                    <a:pt x="10338" y="48433"/>
                  </a:lnTo>
                  <a:lnTo>
                    <a:pt x="10194" y="49950"/>
                  </a:lnTo>
                  <a:cubicBezTo>
                    <a:pt x="10100" y="49916"/>
                    <a:pt x="10005" y="49888"/>
                    <a:pt x="9911" y="49850"/>
                  </a:cubicBezTo>
                  <a:lnTo>
                    <a:pt x="9377" y="43494"/>
                  </a:lnTo>
                  <a:lnTo>
                    <a:pt x="9727" y="43494"/>
                  </a:lnTo>
                  <a:lnTo>
                    <a:pt x="9172" y="36894"/>
                  </a:lnTo>
                  <a:lnTo>
                    <a:pt x="9494" y="36894"/>
                  </a:lnTo>
                  <a:lnTo>
                    <a:pt x="8783" y="28455"/>
                  </a:lnTo>
                  <a:lnTo>
                    <a:pt x="8072" y="36894"/>
                  </a:lnTo>
                  <a:lnTo>
                    <a:pt x="8405" y="36894"/>
                  </a:lnTo>
                  <a:lnTo>
                    <a:pt x="7838" y="43494"/>
                  </a:lnTo>
                  <a:lnTo>
                    <a:pt x="8188" y="43494"/>
                  </a:lnTo>
                  <a:lnTo>
                    <a:pt x="7755" y="48633"/>
                  </a:lnTo>
                  <a:cubicBezTo>
                    <a:pt x="7677" y="48577"/>
                    <a:pt x="7600" y="48522"/>
                    <a:pt x="7522" y="48466"/>
                  </a:cubicBezTo>
                  <a:lnTo>
                    <a:pt x="7327" y="45805"/>
                  </a:lnTo>
                  <a:lnTo>
                    <a:pt x="7477" y="45805"/>
                  </a:lnTo>
                  <a:lnTo>
                    <a:pt x="7144" y="41188"/>
                  </a:lnTo>
                  <a:lnTo>
                    <a:pt x="6816" y="45805"/>
                  </a:lnTo>
                  <a:lnTo>
                    <a:pt x="6966" y="45805"/>
                  </a:lnTo>
                  <a:lnTo>
                    <a:pt x="6816" y="47933"/>
                  </a:lnTo>
                  <a:cubicBezTo>
                    <a:pt x="6677" y="47822"/>
                    <a:pt x="6538" y="47700"/>
                    <a:pt x="6400" y="47583"/>
                  </a:cubicBezTo>
                  <a:lnTo>
                    <a:pt x="5855" y="41094"/>
                  </a:lnTo>
                  <a:lnTo>
                    <a:pt x="6183" y="41094"/>
                  </a:lnTo>
                  <a:lnTo>
                    <a:pt x="5455" y="32405"/>
                  </a:lnTo>
                  <a:lnTo>
                    <a:pt x="4722" y="41094"/>
                  </a:lnTo>
                  <a:lnTo>
                    <a:pt x="5066" y="41094"/>
                  </a:lnTo>
                  <a:lnTo>
                    <a:pt x="4655" y="45888"/>
                  </a:lnTo>
                  <a:cubicBezTo>
                    <a:pt x="4361" y="45566"/>
                    <a:pt x="4066" y="45233"/>
                    <a:pt x="3772" y="44877"/>
                  </a:cubicBezTo>
                  <a:lnTo>
                    <a:pt x="3672" y="43672"/>
                  </a:lnTo>
                  <a:lnTo>
                    <a:pt x="4077" y="43672"/>
                  </a:lnTo>
                  <a:lnTo>
                    <a:pt x="3183" y="33061"/>
                  </a:lnTo>
                  <a:lnTo>
                    <a:pt x="2344" y="43016"/>
                  </a:lnTo>
                  <a:cubicBezTo>
                    <a:pt x="1566" y="41933"/>
                    <a:pt x="788" y="40766"/>
                    <a:pt x="16" y="39444"/>
                  </a:cubicBezTo>
                  <a:lnTo>
                    <a:pt x="0" y="119927"/>
                  </a:lnTo>
                  <a:lnTo>
                    <a:pt x="60066" y="120000"/>
                  </a:lnTo>
                  <a:lnTo>
                    <a:pt x="60066" y="119927"/>
                  </a:lnTo>
                  <a:lnTo>
                    <a:pt x="119911" y="120000"/>
                  </a:lnTo>
                  <a:lnTo>
                    <a:pt x="120000" y="31633"/>
                  </a:lnTo>
                  <a:cubicBezTo>
                    <a:pt x="119205" y="33711"/>
                    <a:pt x="118383" y="35366"/>
                    <a:pt x="117538" y="36644"/>
                  </a:cubicBezTo>
                  <a:lnTo>
                    <a:pt x="117394" y="34911"/>
                  </a:lnTo>
                  <a:lnTo>
                    <a:pt x="117583" y="34911"/>
                  </a:lnTo>
                  <a:lnTo>
                    <a:pt x="117283" y="31294"/>
                  </a:lnTo>
                  <a:lnTo>
                    <a:pt x="117455" y="31294"/>
                  </a:lnTo>
                  <a:lnTo>
                    <a:pt x="117066" y="26677"/>
                  </a:lnTo>
                  <a:lnTo>
                    <a:pt x="116677" y="31294"/>
                  </a:lnTo>
                  <a:lnTo>
                    <a:pt x="116861" y="31294"/>
                  </a:lnTo>
                  <a:lnTo>
                    <a:pt x="116550" y="34911"/>
                  </a:lnTo>
                  <a:lnTo>
                    <a:pt x="116744" y="34911"/>
                  </a:lnTo>
                  <a:lnTo>
                    <a:pt x="116483" y="38038"/>
                  </a:lnTo>
                  <a:cubicBezTo>
                    <a:pt x="116205" y="38338"/>
                    <a:pt x="115933" y="38600"/>
                    <a:pt x="115655" y="38816"/>
                  </a:cubicBezTo>
                  <a:lnTo>
                    <a:pt x="115577" y="37600"/>
                  </a:lnTo>
                  <a:lnTo>
                    <a:pt x="115900" y="37600"/>
                  </a:lnTo>
                  <a:lnTo>
                    <a:pt x="115388" y="29377"/>
                  </a:lnTo>
                  <a:lnTo>
                    <a:pt x="115683" y="29377"/>
                  </a:lnTo>
                  <a:lnTo>
                    <a:pt x="115027" y="18877"/>
                  </a:lnTo>
                  <a:lnTo>
                    <a:pt x="114366" y="29377"/>
                  </a:lnTo>
                  <a:lnTo>
                    <a:pt x="114677" y="29377"/>
                  </a:lnTo>
                  <a:lnTo>
                    <a:pt x="114150" y="37600"/>
                  </a:lnTo>
                  <a:lnTo>
                    <a:pt x="114472" y="37600"/>
                  </a:lnTo>
                  <a:lnTo>
                    <a:pt x="114355" y="39494"/>
                  </a:lnTo>
                  <a:cubicBezTo>
                    <a:pt x="114272" y="39516"/>
                    <a:pt x="114194" y="39550"/>
                    <a:pt x="114116" y="39566"/>
                  </a:cubicBezTo>
                  <a:lnTo>
                    <a:pt x="113744" y="33766"/>
                  </a:lnTo>
                  <a:lnTo>
                    <a:pt x="113961" y="33766"/>
                  </a:lnTo>
                  <a:lnTo>
                    <a:pt x="113472" y="26283"/>
                  </a:lnTo>
                  <a:lnTo>
                    <a:pt x="112994" y="33766"/>
                  </a:lnTo>
                  <a:lnTo>
                    <a:pt x="113216" y="33766"/>
                  </a:lnTo>
                  <a:lnTo>
                    <a:pt x="113022" y="36788"/>
                  </a:lnTo>
                  <a:lnTo>
                    <a:pt x="112588" y="30961"/>
                  </a:lnTo>
                  <a:lnTo>
                    <a:pt x="112238" y="35700"/>
                  </a:lnTo>
                  <a:lnTo>
                    <a:pt x="111905" y="31500"/>
                  </a:lnTo>
                  <a:lnTo>
                    <a:pt x="112266" y="31500"/>
                  </a:lnTo>
                  <a:lnTo>
                    <a:pt x="111461" y="21344"/>
                  </a:lnTo>
                  <a:lnTo>
                    <a:pt x="110650" y="31500"/>
                  </a:lnTo>
                  <a:lnTo>
                    <a:pt x="111033" y="31500"/>
                  </a:lnTo>
                  <a:lnTo>
                    <a:pt x="110700" y="35572"/>
                  </a:lnTo>
                  <a:lnTo>
                    <a:pt x="110250" y="30616"/>
                  </a:lnTo>
                  <a:lnTo>
                    <a:pt x="110122" y="32000"/>
                  </a:lnTo>
                  <a:lnTo>
                    <a:pt x="109611" y="24388"/>
                  </a:lnTo>
                  <a:lnTo>
                    <a:pt x="110044" y="24388"/>
                  </a:lnTo>
                  <a:lnTo>
                    <a:pt x="109077" y="10105"/>
                  </a:lnTo>
                  <a:lnTo>
                    <a:pt x="108111" y="24388"/>
                  </a:lnTo>
                  <a:lnTo>
                    <a:pt x="108566" y="24388"/>
                  </a:lnTo>
                  <a:lnTo>
                    <a:pt x="107833" y="34994"/>
                  </a:lnTo>
                  <a:cubicBezTo>
                    <a:pt x="107766" y="34894"/>
                    <a:pt x="107700" y="34794"/>
                    <a:pt x="107627" y="34688"/>
                  </a:cubicBezTo>
                  <a:lnTo>
                    <a:pt x="107127" y="29194"/>
                  </a:lnTo>
                  <a:lnTo>
                    <a:pt x="106800" y="32738"/>
                  </a:lnTo>
                  <a:lnTo>
                    <a:pt x="106600" y="30522"/>
                  </a:lnTo>
                  <a:lnTo>
                    <a:pt x="106855" y="30522"/>
                  </a:lnTo>
                  <a:lnTo>
                    <a:pt x="106294" y="24366"/>
                  </a:lnTo>
                  <a:lnTo>
                    <a:pt x="105727" y="30522"/>
                  </a:lnTo>
                  <a:lnTo>
                    <a:pt x="105994" y="30522"/>
                  </a:lnTo>
                  <a:lnTo>
                    <a:pt x="105861" y="31905"/>
                  </a:lnTo>
                  <a:cubicBezTo>
                    <a:pt x="105411" y="31161"/>
                    <a:pt x="104961" y="30444"/>
                    <a:pt x="104511" y="29677"/>
                  </a:cubicBezTo>
                  <a:lnTo>
                    <a:pt x="104494" y="29411"/>
                  </a:lnTo>
                  <a:lnTo>
                    <a:pt x="104805" y="29411"/>
                  </a:lnTo>
                  <a:lnTo>
                    <a:pt x="104311" y="20966"/>
                  </a:lnTo>
                  <a:lnTo>
                    <a:pt x="104594" y="20966"/>
                  </a:lnTo>
                  <a:lnTo>
                    <a:pt x="103961" y="10200"/>
                  </a:lnTo>
                  <a:lnTo>
                    <a:pt x="103322" y="20966"/>
                  </a:lnTo>
                  <a:lnTo>
                    <a:pt x="103622" y="20966"/>
                  </a:lnTo>
                  <a:lnTo>
                    <a:pt x="103261" y="26988"/>
                  </a:lnTo>
                  <a:lnTo>
                    <a:pt x="103111" y="25177"/>
                  </a:lnTo>
                  <a:lnTo>
                    <a:pt x="103327" y="25177"/>
                  </a:lnTo>
                  <a:lnTo>
                    <a:pt x="102844" y="19427"/>
                  </a:lnTo>
                  <a:lnTo>
                    <a:pt x="102361" y="25177"/>
                  </a:lnTo>
                  <a:lnTo>
                    <a:pt x="102588" y="25177"/>
                  </a:lnTo>
                  <a:lnTo>
                    <a:pt x="102488" y="26344"/>
                  </a:lnTo>
                  <a:cubicBezTo>
                    <a:pt x="102155" y="25811"/>
                    <a:pt x="101827" y="25311"/>
                    <a:pt x="101500" y="24816"/>
                  </a:cubicBezTo>
                  <a:lnTo>
                    <a:pt x="101422" y="23933"/>
                  </a:lnTo>
                  <a:lnTo>
                    <a:pt x="101572" y="23933"/>
                  </a:lnTo>
                  <a:lnTo>
                    <a:pt x="101244" y="19983"/>
                  </a:lnTo>
                  <a:lnTo>
                    <a:pt x="100911" y="23911"/>
                  </a:lnTo>
                  <a:cubicBezTo>
                    <a:pt x="100750" y="23683"/>
                    <a:pt x="100594" y="23450"/>
                    <a:pt x="100433" y="23233"/>
                  </a:cubicBezTo>
                  <a:lnTo>
                    <a:pt x="100227" y="20811"/>
                  </a:lnTo>
                  <a:lnTo>
                    <a:pt x="100427" y="20811"/>
                  </a:lnTo>
                  <a:lnTo>
                    <a:pt x="99988" y="15627"/>
                  </a:lnTo>
                  <a:lnTo>
                    <a:pt x="99550" y="20811"/>
                  </a:lnTo>
                  <a:lnTo>
                    <a:pt x="99755" y="20811"/>
                  </a:lnTo>
                  <a:lnTo>
                    <a:pt x="99638" y="22194"/>
                  </a:lnTo>
                  <a:cubicBezTo>
                    <a:pt x="99172" y="21633"/>
                    <a:pt x="98705" y="21150"/>
                    <a:pt x="98233" y="20727"/>
                  </a:cubicBezTo>
                  <a:lnTo>
                    <a:pt x="98200" y="20305"/>
                  </a:lnTo>
                  <a:lnTo>
                    <a:pt x="98333" y="20305"/>
                  </a:lnTo>
                  <a:lnTo>
                    <a:pt x="98033" y="16755"/>
                  </a:lnTo>
                  <a:lnTo>
                    <a:pt x="97822" y="19261"/>
                  </a:lnTo>
                  <a:lnTo>
                    <a:pt x="97477" y="15094"/>
                  </a:lnTo>
                  <a:lnTo>
                    <a:pt x="97694" y="15094"/>
                  </a:lnTo>
                  <a:lnTo>
                    <a:pt x="97211" y="9344"/>
                  </a:lnTo>
                  <a:lnTo>
                    <a:pt x="96777" y="14494"/>
                  </a:lnTo>
                  <a:lnTo>
                    <a:pt x="96627" y="12650"/>
                  </a:lnTo>
                  <a:lnTo>
                    <a:pt x="96844" y="12650"/>
                  </a:lnTo>
                  <a:lnTo>
                    <a:pt x="96361" y="6905"/>
                  </a:lnTo>
                  <a:lnTo>
                    <a:pt x="95872" y="12650"/>
                  </a:lnTo>
                  <a:lnTo>
                    <a:pt x="96100" y="12650"/>
                  </a:lnTo>
                  <a:lnTo>
                    <a:pt x="95755" y="16666"/>
                  </a:lnTo>
                  <a:lnTo>
                    <a:pt x="95388" y="10855"/>
                  </a:lnTo>
                  <a:lnTo>
                    <a:pt x="95600" y="10855"/>
                  </a:lnTo>
                  <a:lnTo>
                    <a:pt x="95122" y="3366"/>
                  </a:lnTo>
                  <a:lnTo>
                    <a:pt x="94633" y="10855"/>
                  </a:lnTo>
                  <a:lnTo>
                    <a:pt x="94861" y="10855"/>
                  </a:lnTo>
                  <a:lnTo>
                    <a:pt x="94477" y="16716"/>
                  </a:lnTo>
                  <a:lnTo>
                    <a:pt x="94711" y="16716"/>
                  </a:lnTo>
                  <a:lnTo>
                    <a:pt x="94544" y="19316"/>
                  </a:lnTo>
                  <a:cubicBezTo>
                    <a:pt x="93555" y="19450"/>
                    <a:pt x="92572" y="19955"/>
                    <a:pt x="91588" y="20711"/>
                  </a:cubicBezTo>
                  <a:lnTo>
                    <a:pt x="91327" y="16433"/>
                  </a:lnTo>
                  <a:lnTo>
                    <a:pt x="91605" y="16433"/>
                  </a:lnTo>
                  <a:lnTo>
                    <a:pt x="91166" y="9211"/>
                  </a:lnTo>
                  <a:lnTo>
                    <a:pt x="91422" y="9211"/>
                  </a:lnTo>
                  <a:lnTo>
                    <a:pt x="90855" y="0"/>
                  </a:lnTo>
                  <a:close/>
                  <a:moveTo>
                    <a:pt x="96827" y="15094"/>
                  </a:moveTo>
                  <a:lnTo>
                    <a:pt x="96955" y="15094"/>
                  </a:lnTo>
                  <a:lnTo>
                    <a:pt x="96894" y="15844"/>
                  </a:lnTo>
                  <a:lnTo>
                    <a:pt x="96827" y="15094"/>
                  </a:lnTo>
                  <a:close/>
                  <a:moveTo>
                    <a:pt x="90305" y="16433"/>
                  </a:moveTo>
                  <a:lnTo>
                    <a:pt x="90383" y="16433"/>
                  </a:lnTo>
                  <a:lnTo>
                    <a:pt x="90355" y="16966"/>
                  </a:lnTo>
                  <a:lnTo>
                    <a:pt x="90305" y="16433"/>
                  </a:lnTo>
                  <a:close/>
                  <a:moveTo>
                    <a:pt x="95522" y="16716"/>
                  </a:moveTo>
                  <a:lnTo>
                    <a:pt x="95755" y="16716"/>
                  </a:lnTo>
                  <a:lnTo>
                    <a:pt x="95716" y="17161"/>
                  </a:lnTo>
                  <a:lnTo>
                    <a:pt x="95950" y="17161"/>
                  </a:lnTo>
                  <a:lnTo>
                    <a:pt x="95766" y="19377"/>
                  </a:lnTo>
                  <a:cubicBezTo>
                    <a:pt x="95744" y="19372"/>
                    <a:pt x="95716" y="19372"/>
                    <a:pt x="95694" y="19366"/>
                  </a:cubicBezTo>
                  <a:lnTo>
                    <a:pt x="95522" y="16716"/>
                  </a:lnTo>
                  <a:close/>
                  <a:moveTo>
                    <a:pt x="96766" y="17161"/>
                  </a:moveTo>
                  <a:lnTo>
                    <a:pt x="96777" y="17161"/>
                  </a:lnTo>
                  <a:lnTo>
                    <a:pt x="96772" y="17244"/>
                  </a:lnTo>
                  <a:lnTo>
                    <a:pt x="96766" y="17161"/>
                  </a:lnTo>
                  <a:close/>
                  <a:moveTo>
                    <a:pt x="97616" y="19605"/>
                  </a:moveTo>
                  <a:lnTo>
                    <a:pt x="97794" y="19605"/>
                  </a:lnTo>
                  <a:lnTo>
                    <a:pt x="97738" y="20305"/>
                  </a:lnTo>
                  <a:lnTo>
                    <a:pt x="97877" y="20305"/>
                  </a:lnTo>
                  <a:lnTo>
                    <a:pt x="97866" y="20427"/>
                  </a:lnTo>
                  <a:cubicBezTo>
                    <a:pt x="97805" y="20377"/>
                    <a:pt x="97738" y="20322"/>
                    <a:pt x="97672" y="20272"/>
                  </a:cubicBezTo>
                  <a:lnTo>
                    <a:pt x="97616" y="19605"/>
                  </a:lnTo>
                  <a:close/>
                  <a:moveTo>
                    <a:pt x="100922" y="23933"/>
                  </a:moveTo>
                  <a:lnTo>
                    <a:pt x="101066" y="23933"/>
                  </a:lnTo>
                  <a:lnTo>
                    <a:pt x="101050" y="24127"/>
                  </a:lnTo>
                  <a:cubicBezTo>
                    <a:pt x="101005" y="24066"/>
                    <a:pt x="100966" y="23994"/>
                    <a:pt x="100922" y="23933"/>
                  </a:cubicBezTo>
                  <a:close/>
                  <a:moveTo>
                    <a:pt x="79344" y="25977"/>
                  </a:moveTo>
                  <a:lnTo>
                    <a:pt x="79422" y="25977"/>
                  </a:lnTo>
                  <a:lnTo>
                    <a:pt x="79394" y="26538"/>
                  </a:lnTo>
                  <a:lnTo>
                    <a:pt x="79344" y="25977"/>
                  </a:lnTo>
                  <a:close/>
                  <a:moveTo>
                    <a:pt x="38466" y="26688"/>
                  </a:moveTo>
                  <a:lnTo>
                    <a:pt x="38594" y="26688"/>
                  </a:lnTo>
                  <a:lnTo>
                    <a:pt x="38527" y="27433"/>
                  </a:lnTo>
                  <a:lnTo>
                    <a:pt x="38466" y="26688"/>
                  </a:lnTo>
                  <a:close/>
                  <a:moveTo>
                    <a:pt x="38400" y="28755"/>
                  </a:moveTo>
                  <a:lnTo>
                    <a:pt x="38416" y="28755"/>
                  </a:lnTo>
                  <a:lnTo>
                    <a:pt x="38411" y="28838"/>
                  </a:lnTo>
                  <a:lnTo>
                    <a:pt x="38400" y="28755"/>
                  </a:lnTo>
                  <a:close/>
                  <a:moveTo>
                    <a:pt x="39255" y="31200"/>
                  </a:moveTo>
                  <a:lnTo>
                    <a:pt x="39372" y="31200"/>
                  </a:lnTo>
                  <a:lnTo>
                    <a:pt x="39311" y="31872"/>
                  </a:lnTo>
                  <a:lnTo>
                    <a:pt x="39255" y="31200"/>
                  </a:lnTo>
                  <a:close/>
                  <a:moveTo>
                    <a:pt x="39344" y="32277"/>
                  </a:moveTo>
                  <a:lnTo>
                    <a:pt x="39422" y="32277"/>
                  </a:lnTo>
                  <a:lnTo>
                    <a:pt x="39416" y="32350"/>
                  </a:lnTo>
                  <a:cubicBezTo>
                    <a:pt x="39394" y="32338"/>
                    <a:pt x="39372" y="32322"/>
                    <a:pt x="39350" y="32311"/>
                  </a:cubicBezTo>
                  <a:lnTo>
                    <a:pt x="39344" y="32277"/>
                  </a:lnTo>
                  <a:close/>
                  <a:moveTo>
                    <a:pt x="56888" y="33277"/>
                  </a:moveTo>
                  <a:lnTo>
                    <a:pt x="57355" y="33277"/>
                  </a:lnTo>
                  <a:lnTo>
                    <a:pt x="56966" y="37850"/>
                  </a:lnTo>
                  <a:lnTo>
                    <a:pt x="56838" y="35905"/>
                  </a:lnTo>
                  <a:lnTo>
                    <a:pt x="57061" y="35905"/>
                  </a:lnTo>
                  <a:lnTo>
                    <a:pt x="56888" y="33277"/>
                  </a:lnTo>
                  <a:close/>
                  <a:moveTo>
                    <a:pt x="42483" y="34805"/>
                  </a:moveTo>
                  <a:lnTo>
                    <a:pt x="42600" y="34805"/>
                  </a:lnTo>
                  <a:lnTo>
                    <a:pt x="42588" y="34927"/>
                  </a:lnTo>
                  <a:cubicBezTo>
                    <a:pt x="42555" y="34888"/>
                    <a:pt x="42516" y="34844"/>
                    <a:pt x="42483" y="34805"/>
                  </a:cubicBezTo>
                  <a:close/>
                  <a:moveTo>
                    <a:pt x="48400" y="34961"/>
                  </a:moveTo>
                  <a:lnTo>
                    <a:pt x="48466" y="34961"/>
                  </a:lnTo>
                  <a:lnTo>
                    <a:pt x="48433" y="35305"/>
                  </a:lnTo>
                  <a:lnTo>
                    <a:pt x="48400" y="34961"/>
                  </a:lnTo>
                  <a:close/>
                  <a:moveTo>
                    <a:pt x="108250" y="35583"/>
                  </a:moveTo>
                  <a:lnTo>
                    <a:pt x="108266" y="35583"/>
                  </a:lnTo>
                  <a:lnTo>
                    <a:pt x="108266" y="35605"/>
                  </a:lnTo>
                  <a:cubicBezTo>
                    <a:pt x="108261" y="35600"/>
                    <a:pt x="108255" y="35594"/>
                    <a:pt x="108250" y="35583"/>
                  </a:cubicBezTo>
                  <a:close/>
                  <a:moveTo>
                    <a:pt x="25844" y="36355"/>
                  </a:moveTo>
                  <a:lnTo>
                    <a:pt x="25905" y="36355"/>
                  </a:lnTo>
                  <a:lnTo>
                    <a:pt x="25877" y="36905"/>
                  </a:lnTo>
                  <a:lnTo>
                    <a:pt x="25844" y="36355"/>
                  </a:lnTo>
                  <a:close/>
                  <a:moveTo>
                    <a:pt x="52194" y="36377"/>
                  </a:moveTo>
                  <a:lnTo>
                    <a:pt x="52238" y="36377"/>
                  </a:lnTo>
                  <a:lnTo>
                    <a:pt x="52222" y="36633"/>
                  </a:lnTo>
                  <a:lnTo>
                    <a:pt x="52194" y="36377"/>
                  </a:lnTo>
                  <a:close/>
                  <a:moveTo>
                    <a:pt x="53966" y="36466"/>
                  </a:moveTo>
                  <a:lnTo>
                    <a:pt x="53994" y="36466"/>
                  </a:lnTo>
                  <a:lnTo>
                    <a:pt x="53983" y="36644"/>
                  </a:lnTo>
                  <a:lnTo>
                    <a:pt x="53966" y="36466"/>
                  </a:lnTo>
                  <a:close/>
                  <a:moveTo>
                    <a:pt x="75138" y="36572"/>
                  </a:moveTo>
                  <a:lnTo>
                    <a:pt x="75150" y="36572"/>
                  </a:lnTo>
                  <a:cubicBezTo>
                    <a:pt x="75144" y="36577"/>
                    <a:pt x="75138" y="36577"/>
                    <a:pt x="75138" y="36583"/>
                  </a:cubicBezTo>
                  <a:lnTo>
                    <a:pt x="75138" y="36572"/>
                  </a:lnTo>
                  <a:close/>
                  <a:moveTo>
                    <a:pt x="110561" y="36772"/>
                  </a:moveTo>
                  <a:lnTo>
                    <a:pt x="110605" y="36772"/>
                  </a:lnTo>
                  <a:lnTo>
                    <a:pt x="110583" y="37038"/>
                  </a:lnTo>
                  <a:lnTo>
                    <a:pt x="110561" y="36772"/>
                  </a:lnTo>
                  <a:close/>
                  <a:moveTo>
                    <a:pt x="112327" y="36855"/>
                  </a:moveTo>
                  <a:lnTo>
                    <a:pt x="112355" y="36855"/>
                  </a:lnTo>
                  <a:lnTo>
                    <a:pt x="112344" y="37027"/>
                  </a:lnTo>
                  <a:lnTo>
                    <a:pt x="112327" y="36855"/>
                  </a:lnTo>
                  <a:close/>
                  <a:moveTo>
                    <a:pt x="112827" y="36855"/>
                  </a:moveTo>
                  <a:lnTo>
                    <a:pt x="113016" y="36855"/>
                  </a:lnTo>
                  <a:lnTo>
                    <a:pt x="112927" y="38194"/>
                  </a:lnTo>
                  <a:lnTo>
                    <a:pt x="112827" y="36855"/>
                  </a:lnTo>
                  <a:close/>
                  <a:moveTo>
                    <a:pt x="26294" y="38911"/>
                  </a:moveTo>
                  <a:lnTo>
                    <a:pt x="26327" y="38911"/>
                  </a:lnTo>
                  <a:lnTo>
                    <a:pt x="26316" y="39055"/>
                  </a:lnTo>
                  <a:lnTo>
                    <a:pt x="26522" y="39055"/>
                  </a:lnTo>
                  <a:lnTo>
                    <a:pt x="26461" y="39866"/>
                  </a:lnTo>
                  <a:cubicBezTo>
                    <a:pt x="26422" y="39922"/>
                    <a:pt x="26388" y="39972"/>
                    <a:pt x="26350" y="40022"/>
                  </a:cubicBezTo>
                  <a:lnTo>
                    <a:pt x="26294" y="38911"/>
                  </a:lnTo>
                  <a:close/>
                  <a:moveTo>
                    <a:pt x="26988" y="39055"/>
                  </a:moveTo>
                  <a:lnTo>
                    <a:pt x="27033" y="39055"/>
                  </a:lnTo>
                  <a:cubicBezTo>
                    <a:pt x="27022" y="39077"/>
                    <a:pt x="27005" y="39094"/>
                    <a:pt x="26994" y="39111"/>
                  </a:cubicBezTo>
                  <a:lnTo>
                    <a:pt x="26988" y="39055"/>
                  </a:lnTo>
                  <a:close/>
                  <a:moveTo>
                    <a:pt x="53777" y="39077"/>
                  </a:moveTo>
                  <a:lnTo>
                    <a:pt x="53800" y="39077"/>
                  </a:lnTo>
                  <a:lnTo>
                    <a:pt x="53788" y="39222"/>
                  </a:lnTo>
                  <a:lnTo>
                    <a:pt x="53777" y="39077"/>
                  </a:lnTo>
                  <a:close/>
                </a:path>
              </a:pathLst>
            </a:custGeom>
            <a:solidFill>
              <a:srgbClr val="0E4F22"/>
            </a:solidFill>
            <a:ln>
              <a:noFill/>
            </a:ln>
          </p:spPr>
          <p:txBody>
            <a:bodyPr anchorCtr="0" anchor="t" bIns="22875" lIns="22875" rIns="22875" tIns="22875">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89" name="Shape 189"/>
            <p:cNvSpPr/>
            <p:nvPr/>
          </p:nvSpPr>
          <p:spPr>
            <a:xfrm>
              <a:off x="472677" y="199403"/>
              <a:ext cx="25265398" cy="9329999"/>
            </a:xfrm>
            <a:custGeom>
              <a:pathLst>
                <a:path extrusionOk="0" h="120000" w="120000">
                  <a:moveTo>
                    <a:pt x="109688" y="0"/>
                  </a:moveTo>
                  <a:lnTo>
                    <a:pt x="107333" y="18050"/>
                  </a:lnTo>
                  <a:lnTo>
                    <a:pt x="108438" y="18050"/>
                  </a:lnTo>
                  <a:lnTo>
                    <a:pt x="106850" y="30061"/>
                  </a:lnTo>
                  <a:lnTo>
                    <a:pt x="106661" y="28694"/>
                  </a:lnTo>
                  <a:lnTo>
                    <a:pt x="105700" y="35883"/>
                  </a:lnTo>
                  <a:lnTo>
                    <a:pt x="106150" y="35883"/>
                  </a:lnTo>
                  <a:lnTo>
                    <a:pt x="105755" y="38788"/>
                  </a:lnTo>
                  <a:lnTo>
                    <a:pt x="104894" y="33183"/>
                  </a:lnTo>
                  <a:lnTo>
                    <a:pt x="104194" y="37733"/>
                  </a:lnTo>
                  <a:lnTo>
                    <a:pt x="103533" y="33705"/>
                  </a:lnTo>
                  <a:lnTo>
                    <a:pt x="104261" y="33705"/>
                  </a:lnTo>
                  <a:lnTo>
                    <a:pt x="102644" y="23950"/>
                  </a:lnTo>
                  <a:lnTo>
                    <a:pt x="101033" y="33705"/>
                  </a:lnTo>
                  <a:lnTo>
                    <a:pt x="101788" y="33705"/>
                  </a:lnTo>
                  <a:lnTo>
                    <a:pt x="101133" y="37616"/>
                  </a:lnTo>
                  <a:lnTo>
                    <a:pt x="100227" y="32850"/>
                  </a:lnTo>
                  <a:lnTo>
                    <a:pt x="99977" y="34183"/>
                  </a:lnTo>
                  <a:lnTo>
                    <a:pt x="98961" y="26872"/>
                  </a:lnTo>
                  <a:lnTo>
                    <a:pt x="99827" y="26872"/>
                  </a:lnTo>
                  <a:lnTo>
                    <a:pt x="97900" y="13144"/>
                  </a:lnTo>
                  <a:lnTo>
                    <a:pt x="95972" y="26872"/>
                  </a:lnTo>
                  <a:lnTo>
                    <a:pt x="96877" y="26872"/>
                  </a:lnTo>
                  <a:lnTo>
                    <a:pt x="95338" y="37622"/>
                  </a:lnTo>
                  <a:lnTo>
                    <a:pt x="96283" y="37622"/>
                  </a:lnTo>
                  <a:lnTo>
                    <a:pt x="95361" y="44233"/>
                  </a:lnTo>
                  <a:cubicBezTo>
                    <a:pt x="95361" y="44233"/>
                    <a:pt x="95361" y="44233"/>
                    <a:pt x="95355" y="44227"/>
                  </a:cubicBezTo>
                  <a:lnTo>
                    <a:pt x="94944" y="42027"/>
                  </a:lnTo>
                  <a:lnTo>
                    <a:pt x="95494" y="42027"/>
                  </a:lnTo>
                  <a:lnTo>
                    <a:pt x="94622" y="37400"/>
                  </a:lnTo>
                  <a:lnTo>
                    <a:pt x="95127" y="37400"/>
                  </a:lnTo>
                  <a:lnTo>
                    <a:pt x="94005" y="31488"/>
                  </a:lnTo>
                  <a:lnTo>
                    <a:pt x="93361" y="34888"/>
                  </a:lnTo>
                  <a:lnTo>
                    <a:pt x="92961" y="32761"/>
                  </a:lnTo>
                  <a:lnTo>
                    <a:pt x="93461" y="32761"/>
                  </a:lnTo>
                  <a:lnTo>
                    <a:pt x="92338" y="26850"/>
                  </a:lnTo>
                  <a:lnTo>
                    <a:pt x="91222" y="32761"/>
                  </a:lnTo>
                  <a:lnTo>
                    <a:pt x="91750" y="32761"/>
                  </a:lnTo>
                  <a:lnTo>
                    <a:pt x="90855" y="37388"/>
                  </a:lnTo>
                  <a:lnTo>
                    <a:pt x="91405" y="37388"/>
                  </a:lnTo>
                  <a:lnTo>
                    <a:pt x="91122" y="38877"/>
                  </a:lnTo>
                  <a:cubicBezTo>
                    <a:pt x="90627" y="38205"/>
                    <a:pt x="90133" y="37538"/>
                    <a:pt x="89638" y="36872"/>
                  </a:cubicBezTo>
                  <a:lnTo>
                    <a:pt x="88755" y="29594"/>
                  </a:lnTo>
                  <a:lnTo>
                    <a:pt x="89372" y="29594"/>
                  </a:lnTo>
                  <a:lnTo>
                    <a:pt x="88388" y="21483"/>
                  </a:lnTo>
                  <a:lnTo>
                    <a:pt x="88961" y="21483"/>
                  </a:lnTo>
                  <a:lnTo>
                    <a:pt x="87694" y="11133"/>
                  </a:lnTo>
                  <a:lnTo>
                    <a:pt x="86427" y="21483"/>
                  </a:lnTo>
                  <a:lnTo>
                    <a:pt x="87022" y="21483"/>
                  </a:lnTo>
                  <a:lnTo>
                    <a:pt x="86472" y="25911"/>
                  </a:lnTo>
                  <a:lnTo>
                    <a:pt x="86000" y="23200"/>
                  </a:lnTo>
                  <a:lnTo>
                    <a:pt x="86433" y="23200"/>
                  </a:lnTo>
                  <a:lnTo>
                    <a:pt x="85466" y="17677"/>
                  </a:lnTo>
                  <a:lnTo>
                    <a:pt x="84505" y="23200"/>
                  </a:lnTo>
                  <a:lnTo>
                    <a:pt x="84955" y="23200"/>
                  </a:lnTo>
                  <a:lnTo>
                    <a:pt x="84188" y="27527"/>
                  </a:lnTo>
                  <a:lnTo>
                    <a:pt x="84661" y="27527"/>
                  </a:lnTo>
                  <a:lnTo>
                    <a:pt x="84100" y="30755"/>
                  </a:lnTo>
                  <a:cubicBezTo>
                    <a:pt x="83838" y="30538"/>
                    <a:pt x="83577" y="30316"/>
                    <a:pt x="83316" y="30122"/>
                  </a:cubicBezTo>
                  <a:lnTo>
                    <a:pt x="82833" y="27311"/>
                  </a:lnTo>
                  <a:lnTo>
                    <a:pt x="83155" y="27311"/>
                  </a:lnTo>
                  <a:lnTo>
                    <a:pt x="82638" y="24333"/>
                  </a:lnTo>
                  <a:lnTo>
                    <a:pt x="82938" y="24333"/>
                  </a:lnTo>
                  <a:lnTo>
                    <a:pt x="82272" y="20527"/>
                  </a:lnTo>
                  <a:lnTo>
                    <a:pt x="81611" y="24333"/>
                  </a:lnTo>
                  <a:lnTo>
                    <a:pt x="81922" y="24333"/>
                  </a:lnTo>
                  <a:lnTo>
                    <a:pt x="81394" y="27311"/>
                  </a:lnTo>
                  <a:lnTo>
                    <a:pt x="81716" y="27311"/>
                  </a:lnTo>
                  <a:lnTo>
                    <a:pt x="81444" y="28888"/>
                  </a:lnTo>
                  <a:cubicBezTo>
                    <a:pt x="81305" y="28811"/>
                    <a:pt x="81172" y="28733"/>
                    <a:pt x="81033" y="28661"/>
                  </a:cubicBezTo>
                  <a:lnTo>
                    <a:pt x="81116" y="28661"/>
                  </a:lnTo>
                  <a:lnTo>
                    <a:pt x="81105" y="28577"/>
                  </a:lnTo>
                  <a:lnTo>
                    <a:pt x="81305" y="28577"/>
                  </a:lnTo>
                  <a:lnTo>
                    <a:pt x="80505" y="23961"/>
                  </a:lnTo>
                  <a:lnTo>
                    <a:pt x="80927" y="23961"/>
                  </a:lnTo>
                  <a:lnTo>
                    <a:pt x="80255" y="20061"/>
                  </a:lnTo>
                  <a:lnTo>
                    <a:pt x="80644" y="20061"/>
                  </a:lnTo>
                  <a:lnTo>
                    <a:pt x="79777" y="15077"/>
                  </a:lnTo>
                  <a:lnTo>
                    <a:pt x="78905" y="20061"/>
                  </a:lnTo>
                  <a:lnTo>
                    <a:pt x="79316" y="20061"/>
                  </a:lnTo>
                  <a:lnTo>
                    <a:pt x="78622" y="23961"/>
                  </a:lnTo>
                  <a:lnTo>
                    <a:pt x="79044" y="23961"/>
                  </a:lnTo>
                  <a:lnTo>
                    <a:pt x="78422" y="27550"/>
                  </a:lnTo>
                  <a:cubicBezTo>
                    <a:pt x="77916" y="27388"/>
                    <a:pt x="77411" y="27255"/>
                    <a:pt x="76905" y="27155"/>
                  </a:cubicBezTo>
                  <a:lnTo>
                    <a:pt x="76383" y="24138"/>
                  </a:lnTo>
                  <a:lnTo>
                    <a:pt x="76672" y="24138"/>
                  </a:lnTo>
                  <a:lnTo>
                    <a:pt x="76211" y="21466"/>
                  </a:lnTo>
                  <a:lnTo>
                    <a:pt x="76477" y="21466"/>
                  </a:lnTo>
                  <a:lnTo>
                    <a:pt x="75883" y="18061"/>
                  </a:lnTo>
                  <a:lnTo>
                    <a:pt x="75288" y="21466"/>
                  </a:lnTo>
                  <a:lnTo>
                    <a:pt x="75566" y="21466"/>
                  </a:lnTo>
                  <a:lnTo>
                    <a:pt x="75094" y="24138"/>
                  </a:lnTo>
                  <a:lnTo>
                    <a:pt x="75383" y="24138"/>
                  </a:lnTo>
                  <a:lnTo>
                    <a:pt x="74905" y="26883"/>
                  </a:lnTo>
                  <a:cubicBezTo>
                    <a:pt x="73666" y="26811"/>
                    <a:pt x="72422" y="26905"/>
                    <a:pt x="71172" y="27122"/>
                  </a:cubicBezTo>
                  <a:lnTo>
                    <a:pt x="70877" y="24911"/>
                  </a:lnTo>
                  <a:lnTo>
                    <a:pt x="71350" y="24911"/>
                  </a:lnTo>
                  <a:lnTo>
                    <a:pt x="70600" y="19272"/>
                  </a:lnTo>
                  <a:lnTo>
                    <a:pt x="71033" y="19272"/>
                  </a:lnTo>
                  <a:lnTo>
                    <a:pt x="70066" y="12083"/>
                  </a:lnTo>
                  <a:lnTo>
                    <a:pt x="69100" y="19272"/>
                  </a:lnTo>
                  <a:lnTo>
                    <a:pt x="69555" y="19272"/>
                  </a:lnTo>
                  <a:lnTo>
                    <a:pt x="68783" y="24911"/>
                  </a:lnTo>
                  <a:lnTo>
                    <a:pt x="69255" y="24911"/>
                  </a:lnTo>
                  <a:lnTo>
                    <a:pt x="68894" y="27655"/>
                  </a:lnTo>
                  <a:cubicBezTo>
                    <a:pt x="66855" y="28261"/>
                    <a:pt x="64816" y="29177"/>
                    <a:pt x="62766" y="30300"/>
                  </a:cubicBezTo>
                  <a:lnTo>
                    <a:pt x="62511" y="28272"/>
                  </a:lnTo>
                  <a:lnTo>
                    <a:pt x="63061" y="28272"/>
                  </a:lnTo>
                  <a:lnTo>
                    <a:pt x="62188" y="21338"/>
                  </a:lnTo>
                  <a:lnTo>
                    <a:pt x="62694" y="21338"/>
                  </a:lnTo>
                  <a:lnTo>
                    <a:pt x="61572" y="12477"/>
                  </a:lnTo>
                  <a:lnTo>
                    <a:pt x="60450" y="21338"/>
                  </a:lnTo>
                  <a:lnTo>
                    <a:pt x="60977" y="21338"/>
                  </a:lnTo>
                  <a:lnTo>
                    <a:pt x="60605" y="24222"/>
                  </a:lnTo>
                  <a:lnTo>
                    <a:pt x="59866" y="20061"/>
                  </a:lnTo>
                  <a:lnTo>
                    <a:pt x="58983" y="25044"/>
                  </a:lnTo>
                  <a:lnTo>
                    <a:pt x="59400" y="25044"/>
                  </a:lnTo>
                  <a:lnTo>
                    <a:pt x="58694" y="28944"/>
                  </a:lnTo>
                  <a:lnTo>
                    <a:pt x="59127" y="28944"/>
                  </a:lnTo>
                  <a:lnTo>
                    <a:pt x="58422" y="32955"/>
                  </a:lnTo>
                  <a:cubicBezTo>
                    <a:pt x="57827" y="33344"/>
                    <a:pt x="57238" y="33722"/>
                    <a:pt x="56650" y="34133"/>
                  </a:cubicBezTo>
                  <a:lnTo>
                    <a:pt x="56572" y="33711"/>
                  </a:lnTo>
                  <a:lnTo>
                    <a:pt x="56883" y="33711"/>
                  </a:lnTo>
                  <a:lnTo>
                    <a:pt x="56388" y="30916"/>
                  </a:lnTo>
                  <a:lnTo>
                    <a:pt x="56672" y="30916"/>
                  </a:lnTo>
                  <a:lnTo>
                    <a:pt x="56044" y="27355"/>
                  </a:lnTo>
                  <a:lnTo>
                    <a:pt x="55411" y="30916"/>
                  </a:lnTo>
                  <a:lnTo>
                    <a:pt x="55705" y="30916"/>
                  </a:lnTo>
                  <a:lnTo>
                    <a:pt x="55205" y="33711"/>
                  </a:lnTo>
                  <a:lnTo>
                    <a:pt x="55511" y="33711"/>
                  </a:lnTo>
                  <a:lnTo>
                    <a:pt x="55266" y="35111"/>
                  </a:lnTo>
                  <a:cubicBezTo>
                    <a:pt x="54794" y="35444"/>
                    <a:pt x="54322" y="35772"/>
                    <a:pt x="53855" y="36111"/>
                  </a:cubicBezTo>
                  <a:lnTo>
                    <a:pt x="53455" y="33527"/>
                  </a:lnTo>
                  <a:lnTo>
                    <a:pt x="53883" y="33527"/>
                  </a:lnTo>
                  <a:lnTo>
                    <a:pt x="53200" y="29088"/>
                  </a:lnTo>
                  <a:lnTo>
                    <a:pt x="53600" y="29088"/>
                  </a:lnTo>
                  <a:lnTo>
                    <a:pt x="52711" y="23422"/>
                  </a:lnTo>
                  <a:lnTo>
                    <a:pt x="51827" y="29088"/>
                  </a:lnTo>
                  <a:lnTo>
                    <a:pt x="52244" y="29088"/>
                  </a:lnTo>
                  <a:lnTo>
                    <a:pt x="51538" y="33527"/>
                  </a:lnTo>
                  <a:lnTo>
                    <a:pt x="51972" y="33527"/>
                  </a:lnTo>
                  <a:lnTo>
                    <a:pt x="51283" y="37994"/>
                  </a:lnTo>
                  <a:cubicBezTo>
                    <a:pt x="51255" y="38011"/>
                    <a:pt x="51233" y="38027"/>
                    <a:pt x="51205" y="38050"/>
                  </a:cubicBezTo>
                  <a:lnTo>
                    <a:pt x="50600" y="33983"/>
                  </a:lnTo>
                  <a:lnTo>
                    <a:pt x="50988" y="33983"/>
                  </a:lnTo>
                  <a:lnTo>
                    <a:pt x="50122" y="28222"/>
                  </a:lnTo>
                  <a:lnTo>
                    <a:pt x="49555" y="31955"/>
                  </a:lnTo>
                  <a:lnTo>
                    <a:pt x="49322" y="29777"/>
                  </a:lnTo>
                  <a:lnTo>
                    <a:pt x="49622" y="29777"/>
                  </a:lnTo>
                  <a:lnTo>
                    <a:pt x="48955" y="23627"/>
                  </a:lnTo>
                  <a:lnTo>
                    <a:pt x="48283" y="29777"/>
                  </a:lnTo>
                  <a:lnTo>
                    <a:pt x="48600" y="29777"/>
                  </a:lnTo>
                  <a:lnTo>
                    <a:pt x="48261" y="32827"/>
                  </a:lnTo>
                  <a:lnTo>
                    <a:pt x="47944" y="30422"/>
                  </a:lnTo>
                  <a:lnTo>
                    <a:pt x="47483" y="33877"/>
                  </a:lnTo>
                  <a:lnTo>
                    <a:pt x="47161" y="31294"/>
                  </a:lnTo>
                  <a:lnTo>
                    <a:pt x="47661" y="31294"/>
                  </a:lnTo>
                  <a:lnTo>
                    <a:pt x="46538" y="22444"/>
                  </a:lnTo>
                  <a:lnTo>
                    <a:pt x="45416" y="31294"/>
                  </a:lnTo>
                  <a:lnTo>
                    <a:pt x="45944" y="31294"/>
                  </a:lnTo>
                  <a:lnTo>
                    <a:pt x="45055" y="38233"/>
                  </a:lnTo>
                  <a:lnTo>
                    <a:pt x="45600" y="38233"/>
                  </a:lnTo>
                  <a:lnTo>
                    <a:pt x="45072" y="42450"/>
                  </a:lnTo>
                  <a:cubicBezTo>
                    <a:pt x="44916" y="42555"/>
                    <a:pt x="44761" y="42661"/>
                    <a:pt x="44605" y="42766"/>
                  </a:cubicBezTo>
                  <a:lnTo>
                    <a:pt x="44183" y="39838"/>
                  </a:lnTo>
                  <a:lnTo>
                    <a:pt x="44688" y="39838"/>
                  </a:lnTo>
                  <a:lnTo>
                    <a:pt x="43566" y="32088"/>
                  </a:lnTo>
                  <a:lnTo>
                    <a:pt x="42450" y="39838"/>
                  </a:lnTo>
                  <a:lnTo>
                    <a:pt x="42972" y="39838"/>
                  </a:lnTo>
                  <a:lnTo>
                    <a:pt x="42322" y="44255"/>
                  </a:lnTo>
                  <a:cubicBezTo>
                    <a:pt x="41916" y="44511"/>
                    <a:pt x="41511" y="44755"/>
                    <a:pt x="41105" y="45000"/>
                  </a:cubicBezTo>
                  <a:lnTo>
                    <a:pt x="40333" y="38466"/>
                  </a:lnTo>
                  <a:lnTo>
                    <a:pt x="40833" y="38466"/>
                  </a:lnTo>
                  <a:lnTo>
                    <a:pt x="39716" y="29122"/>
                  </a:lnTo>
                  <a:lnTo>
                    <a:pt x="38594" y="38466"/>
                  </a:lnTo>
                  <a:lnTo>
                    <a:pt x="39116" y="38466"/>
                  </a:lnTo>
                  <a:lnTo>
                    <a:pt x="38694" y="41938"/>
                  </a:lnTo>
                  <a:lnTo>
                    <a:pt x="37900" y="37388"/>
                  </a:lnTo>
                  <a:lnTo>
                    <a:pt x="36777" y="43800"/>
                  </a:lnTo>
                  <a:lnTo>
                    <a:pt x="37305" y="43800"/>
                  </a:lnTo>
                  <a:lnTo>
                    <a:pt x="36666" y="47400"/>
                  </a:lnTo>
                  <a:cubicBezTo>
                    <a:pt x="36205" y="47611"/>
                    <a:pt x="35738" y="47794"/>
                    <a:pt x="35277" y="47988"/>
                  </a:cubicBezTo>
                  <a:lnTo>
                    <a:pt x="34850" y="44705"/>
                  </a:lnTo>
                  <a:lnTo>
                    <a:pt x="35350" y="44705"/>
                  </a:lnTo>
                  <a:lnTo>
                    <a:pt x="34227" y="36255"/>
                  </a:lnTo>
                  <a:lnTo>
                    <a:pt x="33105" y="44705"/>
                  </a:lnTo>
                  <a:lnTo>
                    <a:pt x="33633" y="44705"/>
                  </a:lnTo>
                  <a:lnTo>
                    <a:pt x="33077" y="48811"/>
                  </a:lnTo>
                  <a:cubicBezTo>
                    <a:pt x="33077" y="48816"/>
                    <a:pt x="33077" y="48811"/>
                    <a:pt x="33072" y="48811"/>
                  </a:cubicBezTo>
                  <a:lnTo>
                    <a:pt x="32438" y="45144"/>
                  </a:lnTo>
                  <a:lnTo>
                    <a:pt x="32866" y="45144"/>
                  </a:lnTo>
                  <a:lnTo>
                    <a:pt x="32188" y="41238"/>
                  </a:lnTo>
                  <a:lnTo>
                    <a:pt x="32577" y="41238"/>
                  </a:lnTo>
                  <a:lnTo>
                    <a:pt x="31711" y="36255"/>
                  </a:lnTo>
                  <a:lnTo>
                    <a:pt x="30838" y="41238"/>
                  </a:lnTo>
                  <a:lnTo>
                    <a:pt x="31250" y="41238"/>
                  </a:lnTo>
                  <a:lnTo>
                    <a:pt x="30555" y="45144"/>
                  </a:lnTo>
                  <a:lnTo>
                    <a:pt x="30977" y="45144"/>
                  </a:lnTo>
                  <a:lnTo>
                    <a:pt x="30311" y="49005"/>
                  </a:lnTo>
                  <a:lnTo>
                    <a:pt x="30177" y="48233"/>
                  </a:lnTo>
                  <a:lnTo>
                    <a:pt x="30350" y="48233"/>
                  </a:lnTo>
                  <a:lnTo>
                    <a:pt x="30072" y="46611"/>
                  </a:lnTo>
                  <a:lnTo>
                    <a:pt x="30233" y="46611"/>
                  </a:lnTo>
                  <a:lnTo>
                    <a:pt x="29872" y="44538"/>
                  </a:lnTo>
                  <a:lnTo>
                    <a:pt x="29511" y="46611"/>
                  </a:lnTo>
                  <a:lnTo>
                    <a:pt x="29683" y="46611"/>
                  </a:lnTo>
                  <a:lnTo>
                    <a:pt x="29394" y="48233"/>
                  </a:lnTo>
                  <a:lnTo>
                    <a:pt x="29572" y="48233"/>
                  </a:lnTo>
                  <a:lnTo>
                    <a:pt x="29283" y="49866"/>
                  </a:lnTo>
                  <a:cubicBezTo>
                    <a:pt x="28811" y="49961"/>
                    <a:pt x="28338" y="50033"/>
                    <a:pt x="27861" y="50111"/>
                  </a:cubicBezTo>
                  <a:lnTo>
                    <a:pt x="27555" y="48311"/>
                  </a:lnTo>
                  <a:lnTo>
                    <a:pt x="27977" y="48311"/>
                  </a:lnTo>
                  <a:lnTo>
                    <a:pt x="27305" y="44411"/>
                  </a:lnTo>
                  <a:lnTo>
                    <a:pt x="27694" y="44411"/>
                  </a:lnTo>
                  <a:lnTo>
                    <a:pt x="26822" y="39433"/>
                  </a:lnTo>
                  <a:lnTo>
                    <a:pt x="25950" y="44411"/>
                  </a:lnTo>
                  <a:lnTo>
                    <a:pt x="26361" y="44411"/>
                  </a:lnTo>
                  <a:lnTo>
                    <a:pt x="25666" y="48311"/>
                  </a:lnTo>
                  <a:lnTo>
                    <a:pt x="26094" y="48311"/>
                  </a:lnTo>
                  <a:lnTo>
                    <a:pt x="25738" y="50372"/>
                  </a:lnTo>
                  <a:cubicBezTo>
                    <a:pt x="25166" y="50422"/>
                    <a:pt x="24594" y="50461"/>
                    <a:pt x="24022" y="50477"/>
                  </a:cubicBezTo>
                  <a:lnTo>
                    <a:pt x="23738" y="48827"/>
                  </a:lnTo>
                  <a:lnTo>
                    <a:pt x="24288" y="48827"/>
                  </a:lnTo>
                  <a:lnTo>
                    <a:pt x="23416" y="43800"/>
                  </a:lnTo>
                  <a:lnTo>
                    <a:pt x="23916" y="43800"/>
                  </a:lnTo>
                  <a:lnTo>
                    <a:pt x="22800" y="37388"/>
                  </a:lnTo>
                  <a:lnTo>
                    <a:pt x="21677" y="43800"/>
                  </a:lnTo>
                  <a:lnTo>
                    <a:pt x="22205" y="43800"/>
                  </a:lnTo>
                  <a:lnTo>
                    <a:pt x="21311" y="48827"/>
                  </a:lnTo>
                  <a:lnTo>
                    <a:pt x="21855" y="48827"/>
                  </a:lnTo>
                  <a:lnTo>
                    <a:pt x="21577" y="50450"/>
                  </a:lnTo>
                  <a:cubicBezTo>
                    <a:pt x="20544" y="50400"/>
                    <a:pt x="19516" y="50300"/>
                    <a:pt x="18483" y="50138"/>
                  </a:cubicBezTo>
                  <a:lnTo>
                    <a:pt x="18122" y="48294"/>
                  </a:lnTo>
                  <a:lnTo>
                    <a:pt x="18333" y="48294"/>
                  </a:lnTo>
                  <a:lnTo>
                    <a:pt x="18000" y="46555"/>
                  </a:lnTo>
                  <a:lnTo>
                    <a:pt x="18194" y="46555"/>
                  </a:lnTo>
                  <a:lnTo>
                    <a:pt x="17761" y="44344"/>
                  </a:lnTo>
                  <a:lnTo>
                    <a:pt x="17322" y="46555"/>
                  </a:lnTo>
                  <a:lnTo>
                    <a:pt x="17527" y="46555"/>
                  </a:lnTo>
                  <a:lnTo>
                    <a:pt x="17183" y="48294"/>
                  </a:lnTo>
                  <a:lnTo>
                    <a:pt x="17394" y="48294"/>
                  </a:lnTo>
                  <a:lnTo>
                    <a:pt x="17083" y="49888"/>
                  </a:lnTo>
                  <a:cubicBezTo>
                    <a:pt x="16944" y="49861"/>
                    <a:pt x="16805" y="49827"/>
                    <a:pt x="16666" y="49800"/>
                  </a:cubicBezTo>
                  <a:lnTo>
                    <a:pt x="15483" y="42966"/>
                  </a:lnTo>
                  <a:lnTo>
                    <a:pt x="16177" y="42966"/>
                  </a:lnTo>
                  <a:lnTo>
                    <a:pt x="15077" y="36616"/>
                  </a:lnTo>
                  <a:lnTo>
                    <a:pt x="15716" y="36616"/>
                  </a:lnTo>
                  <a:lnTo>
                    <a:pt x="14300" y="28511"/>
                  </a:lnTo>
                  <a:lnTo>
                    <a:pt x="12877" y="36616"/>
                  </a:lnTo>
                  <a:lnTo>
                    <a:pt x="13544" y="36616"/>
                  </a:lnTo>
                  <a:lnTo>
                    <a:pt x="12755" y="41050"/>
                  </a:lnTo>
                  <a:lnTo>
                    <a:pt x="12238" y="37605"/>
                  </a:lnTo>
                  <a:lnTo>
                    <a:pt x="11577" y="42038"/>
                  </a:lnTo>
                  <a:lnTo>
                    <a:pt x="11888" y="42038"/>
                  </a:lnTo>
                  <a:lnTo>
                    <a:pt x="11361" y="45516"/>
                  </a:lnTo>
                  <a:lnTo>
                    <a:pt x="11683" y="45516"/>
                  </a:lnTo>
                  <a:lnTo>
                    <a:pt x="11294" y="48155"/>
                  </a:lnTo>
                  <a:cubicBezTo>
                    <a:pt x="10938" y="48011"/>
                    <a:pt x="10577" y="47866"/>
                    <a:pt x="10222" y="47711"/>
                  </a:cubicBezTo>
                  <a:lnTo>
                    <a:pt x="8883" y="39966"/>
                  </a:lnTo>
                  <a:lnTo>
                    <a:pt x="9594" y="39966"/>
                  </a:lnTo>
                  <a:lnTo>
                    <a:pt x="8466" y="33422"/>
                  </a:lnTo>
                  <a:lnTo>
                    <a:pt x="9122" y="33422"/>
                  </a:lnTo>
                  <a:lnTo>
                    <a:pt x="7661" y="25072"/>
                  </a:lnTo>
                  <a:lnTo>
                    <a:pt x="6200" y="33422"/>
                  </a:lnTo>
                  <a:lnTo>
                    <a:pt x="6883" y="33422"/>
                  </a:lnTo>
                  <a:lnTo>
                    <a:pt x="5722" y="39966"/>
                  </a:lnTo>
                  <a:lnTo>
                    <a:pt x="6438" y="39966"/>
                  </a:lnTo>
                  <a:lnTo>
                    <a:pt x="5766" y="43827"/>
                  </a:lnTo>
                  <a:lnTo>
                    <a:pt x="4627" y="37227"/>
                  </a:lnTo>
                  <a:lnTo>
                    <a:pt x="5494" y="37227"/>
                  </a:lnTo>
                  <a:lnTo>
                    <a:pt x="4116" y="29238"/>
                  </a:lnTo>
                  <a:lnTo>
                    <a:pt x="4916" y="29238"/>
                  </a:lnTo>
                  <a:lnTo>
                    <a:pt x="3133" y="19038"/>
                  </a:lnTo>
                  <a:lnTo>
                    <a:pt x="1350" y="29238"/>
                  </a:lnTo>
                  <a:lnTo>
                    <a:pt x="2188" y="29238"/>
                  </a:lnTo>
                  <a:lnTo>
                    <a:pt x="766" y="37227"/>
                  </a:lnTo>
                  <a:lnTo>
                    <a:pt x="1638" y="37227"/>
                  </a:lnTo>
                  <a:lnTo>
                    <a:pt x="0" y="46683"/>
                  </a:lnTo>
                  <a:lnTo>
                    <a:pt x="1544" y="46683"/>
                  </a:lnTo>
                  <a:lnTo>
                    <a:pt x="1505" y="119938"/>
                  </a:lnTo>
                  <a:lnTo>
                    <a:pt x="118305" y="120000"/>
                  </a:lnTo>
                  <a:lnTo>
                    <a:pt x="118461" y="41794"/>
                  </a:lnTo>
                  <a:lnTo>
                    <a:pt x="120000" y="41794"/>
                  </a:lnTo>
                  <a:lnTo>
                    <a:pt x="118027" y="30416"/>
                  </a:lnTo>
                  <a:lnTo>
                    <a:pt x="119077" y="30416"/>
                  </a:lnTo>
                  <a:lnTo>
                    <a:pt x="117411" y="20805"/>
                  </a:lnTo>
                  <a:lnTo>
                    <a:pt x="118377" y="20805"/>
                  </a:lnTo>
                  <a:lnTo>
                    <a:pt x="116233" y="8533"/>
                  </a:lnTo>
                  <a:lnTo>
                    <a:pt x="114088" y="20805"/>
                  </a:lnTo>
                  <a:lnTo>
                    <a:pt x="115094" y="20805"/>
                  </a:lnTo>
                  <a:lnTo>
                    <a:pt x="113383" y="30416"/>
                  </a:lnTo>
                  <a:lnTo>
                    <a:pt x="114433" y="30416"/>
                  </a:lnTo>
                  <a:lnTo>
                    <a:pt x="112711" y="40361"/>
                  </a:lnTo>
                  <a:lnTo>
                    <a:pt x="111655" y="32188"/>
                  </a:lnTo>
                  <a:lnTo>
                    <a:pt x="112805" y="32188"/>
                  </a:lnTo>
                  <a:lnTo>
                    <a:pt x="110983" y="18050"/>
                  </a:lnTo>
                  <a:lnTo>
                    <a:pt x="112038" y="18050"/>
                  </a:lnTo>
                  <a:lnTo>
                    <a:pt x="109688" y="0"/>
                  </a:lnTo>
                  <a:close/>
                  <a:moveTo>
                    <a:pt x="60355" y="25044"/>
                  </a:moveTo>
                  <a:lnTo>
                    <a:pt x="60500" y="25044"/>
                  </a:lnTo>
                  <a:lnTo>
                    <a:pt x="60438" y="25516"/>
                  </a:lnTo>
                  <a:lnTo>
                    <a:pt x="60355" y="25044"/>
                  </a:lnTo>
                  <a:close/>
                  <a:moveTo>
                    <a:pt x="107133" y="32188"/>
                  </a:moveTo>
                  <a:lnTo>
                    <a:pt x="107716" y="32188"/>
                  </a:lnTo>
                  <a:lnTo>
                    <a:pt x="107427" y="34400"/>
                  </a:lnTo>
                  <a:lnTo>
                    <a:pt x="107133" y="32188"/>
                  </a:lnTo>
                  <a:close/>
                  <a:moveTo>
                    <a:pt x="86144" y="32655"/>
                  </a:moveTo>
                  <a:lnTo>
                    <a:pt x="86261" y="32655"/>
                  </a:lnTo>
                  <a:lnTo>
                    <a:pt x="86250" y="32755"/>
                  </a:lnTo>
                  <a:cubicBezTo>
                    <a:pt x="86216" y="32716"/>
                    <a:pt x="86177" y="32688"/>
                    <a:pt x="86144" y="32655"/>
                  </a:cubicBezTo>
                  <a:close/>
                  <a:moveTo>
                    <a:pt x="49516" y="34600"/>
                  </a:moveTo>
                  <a:lnTo>
                    <a:pt x="49561" y="34600"/>
                  </a:lnTo>
                  <a:lnTo>
                    <a:pt x="49533" y="34788"/>
                  </a:lnTo>
                  <a:lnTo>
                    <a:pt x="49516" y="34600"/>
                  </a:lnTo>
                  <a:close/>
                  <a:moveTo>
                    <a:pt x="107194" y="35883"/>
                  </a:moveTo>
                  <a:lnTo>
                    <a:pt x="107238" y="35883"/>
                  </a:lnTo>
                  <a:lnTo>
                    <a:pt x="107216" y="36050"/>
                  </a:lnTo>
                  <a:lnTo>
                    <a:pt x="107194" y="35883"/>
                  </a:lnTo>
                  <a:close/>
                  <a:moveTo>
                    <a:pt x="93283" y="37400"/>
                  </a:moveTo>
                  <a:lnTo>
                    <a:pt x="93411" y="37400"/>
                  </a:lnTo>
                  <a:lnTo>
                    <a:pt x="93344" y="37733"/>
                  </a:lnTo>
                  <a:lnTo>
                    <a:pt x="93283" y="37400"/>
                  </a:lnTo>
                  <a:close/>
                  <a:moveTo>
                    <a:pt x="100850" y="38761"/>
                  </a:moveTo>
                  <a:lnTo>
                    <a:pt x="100938" y="38761"/>
                  </a:lnTo>
                  <a:lnTo>
                    <a:pt x="100900" y="39022"/>
                  </a:lnTo>
                  <a:lnTo>
                    <a:pt x="100850" y="38761"/>
                  </a:lnTo>
                  <a:close/>
                  <a:moveTo>
                    <a:pt x="104377" y="38850"/>
                  </a:moveTo>
                  <a:lnTo>
                    <a:pt x="104433" y="38850"/>
                  </a:lnTo>
                  <a:lnTo>
                    <a:pt x="104405" y="39022"/>
                  </a:lnTo>
                  <a:lnTo>
                    <a:pt x="104377" y="38850"/>
                  </a:lnTo>
                  <a:close/>
                  <a:moveTo>
                    <a:pt x="105372" y="38850"/>
                  </a:moveTo>
                  <a:lnTo>
                    <a:pt x="105744" y="38850"/>
                  </a:lnTo>
                  <a:lnTo>
                    <a:pt x="105572" y="40138"/>
                  </a:lnTo>
                  <a:lnTo>
                    <a:pt x="105372" y="38850"/>
                  </a:lnTo>
                  <a:close/>
                  <a:moveTo>
                    <a:pt x="103994" y="41350"/>
                  </a:moveTo>
                  <a:lnTo>
                    <a:pt x="104038" y="41350"/>
                  </a:lnTo>
                  <a:lnTo>
                    <a:pt x="104016" y="41488"/>
                  </a:lnTo>
                  <a:lnTo>
                    <a:pt x="103994" y="41350"/>
                  </a:lnTo>
                  <a:close/>
                  <a:moveTo>
                    <a:pt x="105777" y="41516"/>
                  </a:moveTo>
                  <a:lnTo>
                    <a:pt x="105855" y="41516"/>
                  </a:lnTo>
                  <a:lnTo>
                    <a:pt x="105816" y="41783"/>
                  </a:lnTo>
                  <a:lnTo>
                    <a:pt x="105777" y="41516"/>
                  </a:lnTo>
                  <a:close/>
                  <a:moveTo>
                    <a:pt x="12744" y="42966"/>
                  </a:moveTo>
                  <a:lnTo>
                    <a:pt x="13111" y="42966"/>
                  </a:lnTo>
                  <a:lnTo>
                    <a:pt x="12916" y="44100"/>
                  </a:lnTo>
                  <a:lnTo>
                    <a:pt x="12744" y="42966"/>
                  </a:lnTo>
                  <a:close/>
                </a:path>
              </a:pathLst>
            </a:custGeom>
            <a:solidFill>
              <a:srgbClr val="0E4F22"/>
            </a:solidFill>
            <a:ln>
              <a:noFill/>
            </a:ln>
          </p:spPr>
          <p:txBody>
            <a:bodyPr anchorCtr="0" anchor="t" bIns="22875" lIns="22875" rIns="22875" tIns="22875">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grpSp>
      <p:sp>
        <p:nvSpPr>
          <p:cNvPr id="190" name="Shape 190"/>
          <p:cNvSpPr/>
          <p:nvPr/>
        </p:nvSpPr>
        <p:spPr>
          <a:xfrm>
            <a:off x="-6379442" y="-71684"/>
            <a:ext cx="6381299" cy="78477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91" name="Shape 191"/>
          <p:cNvSpPr/>
          <p:nvPr/>
        </p:nvSpPr>
        <p:spPr>
          <a:xfrm>
            <a:off x="12193336" y="-71684"/>
            <a:ext cx="6381299" cy="8033999"/>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92" name="Shape 192"/>
          <p:cNvSpPr/>
          <p:nvPr/>
        </p:nvSpPr>
        <p:spPr>
          <a:xfrm>
            <a:off x="-2013764" y="6858000"/>
            <a:ext cx="17501699" cy="984899"/>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93" name="Shape 193"/>
          <p:cNvSpPr txBox="1"/>
          <p:nvPr>
            <p:ph idx="12" type="sldNum"/>
          </p:nvPr>
        </p:nvSpPr>
        <p:spPr>
          <a:xfrm>
            <a:off x="5966351" y="6509742"/>
            <a:ext cx="247200" cy="255599"/>
          </a:xfrm>
          <a:prstGeom prst="rect">
            <a:avLst/>
          </a:prstGeom>
          <a:noFill/>
          <a:ln>
            <a:noFill/>
          </a:ln>
        </p:spPr>
        <p:txBody>
          <a:bodyPr anchorCtr="0" anchor="t" bIns="35700" lIns="35700" rIns="35700" tIns="3570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3_Logo_Slide">
    <p:bg>
      <p:bgPr>
        <a:solidFill>
          <a:schemeClr val="lt1"/>
        </a:solidFill>
      </p:bgPr>
    </p:bg>
    <p:spTree>
      <p:nvGrpSpPr>
        <p:cNvPr id="1407" name="Shape 1407"/>
        <p:cNvGrpSpPr/>
        <p:nvPr/>
      </p:nvGrpSpPr>
      <p:grpSpPr>
        <a:xfrm>
          <a:off x="0" y="0"/>
          <a:ext cx="0" cy="0"/>
          <a:chOff x="0" y="0"/>
          <a:chExt cx="0" cy="0"/>
        </a:xfrm>
      </p:grpSpPr>
      <p:pic>
        <p:nvPicPr>
          <p:cNvPr id="1408" name="Shape 1408"/>
          <p:cNvPicPr preferRelativeResize="0"/>
          <p:nvPr/>
        </p:nvPicPr>
        <p:blipFill rotWithShape="1">
          <a:blip r:embed="rId2">
            <a:alphaModFix/>
          </a:blip>
          <a:srcRect b="0" l="0" r="0" t="0"/>
          <a:stretch/>
        </p:blipFill>
        <p:spPr>
          <a:xfrm>
            <a:off x="0" y="0"/>
            <a:ext cx="12188700" cy="68562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0_Logo_Slide">
    <p:bg>
      <p:bgPr>
        <a:solidFill>
          <a:schemeClr val="lt1"/>
        </a:solidFill>
      </p:bgPr>
    </p:bg>
    <p:spTree>
      <p:nvGrpSpPr>
        <p:cNvPr id="1409" name="Shape 1409"/>
        <p:cNvGrpSpPr/>
        <p:nvPr/>
      </p:nvGrpSpPr>
      <p:grpSpPr>
        <a:xfrm>
          <a:off x="0" y="0"/>
          <a:ext cx="0" cy="0"/>
          <a:chOff x="0" y="0"/>
          <a:chExt cx="0" cy="0"/>
        </a:xfrm>
      </p:grpSpPr>
      <p:pic>
        <p:nvPicPr>
          <p:cNvPr id="1410" name="Shape 1410"/>
          <p:cNvPicPr preferRelativeResize="0"/>
          <p:nvPr/>
        </p:nvPicPr>
        <p:blipFill rotWithShape="1">
          <a:blip r:embed="rId2">
            <a:alphaModFix/>
          </a:blip>
          <a:srcRect b="0" l="0" r="0" t="0"/>
          <a:stretch/>
        </p:blipFill>
        <p:spPr>
          <a:xfrm>
            <a:off x="0" y="0"/>
            <a:ext cx="12188700" cy="68562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2_Logo_Slide">
    <p:bg>
      <p:bgPr>
        <a:solidFill>
          <a:schemeClr val="lt1"/>
        </a:solidFill>
      </p:bgPr>
    </p:bg>
    <p:spTree>
      <p:nvGrpSpPr>
        <p:cNvPr id="1411" name="Shape 1411"/>
        <p:cNvGrpSpPr/>
        <p:nvPr/>
      </p:nvGrpSpPr>
      <p:grpSpPr>
        <a:xfrm>
          <a:off x="0" y="0"/>
          <a:ext cx="0" cy="0"/>
          <a:chOff x="0" y="0"/>
          <a:chExt cx="0" cy="0"/>
        </a:xfrm>
      </p:grpSpPr>
      <p:pic>
        <p:nvPicPr>
          <p:cNvPr id="1412" name="Shape 1412"/>
          <p:cNvPicPr preferRelativeResize="0"/>
          <p:nvPr/>
        </p:nvPicPr>
        <p:blipFill rotWithShape="1">
          <a:blip r:embed="rId2">
            <a:alphaModFix/>
          </a:blip>
          <a:srcRect b="0" l="0" r="0" t="0"/>
          <a:stretch/>
        </p:blipFill>
        <p:spPr>
          <a:xfrm>
            <a:off x="0" y="0"/>
            <a:ext cx="12188700" cy="68562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Customer Title Slide">
    <p:spTree>
      <p:nvGrpSpPr>
        <p:cNvPr id="1413" name="Shape 1413"/>
        <p:cNvGrpSpPr/>
        <p:nvPr/>
      </p:nvGrpSpPr>
      <p:grpSpPr>
        <a:xfrm>
          <a:off x="0" y="0"/>
          <a:ext cx="0" cy="0"/>
          <a:chOff x="0" y="0"/>
          <a:chExt cx="0" cy="0"/>
        </a:xfrm>
      </p:grpSpPr>
      <p:pic>
        <p:nvPicPr>
          <p:cNvPr id="1414" name="Shape 1414"/>
          <p:cNvPicPr preferRelativeResize="0"/>
          <p:nvPr/>
        </p:nvPicPr>
        <p:blipFill rotWithShape="1">
          <a:blip r:embed="rId2">
            <a:alphaModFix/>
          </a:blip>
          <a:srcRect b="0" l="0" r="0" t="0"/>
          <a:stretch/>
        </p:blipFill>
        <p:spPr>
          <a:xfrm>
            <a:off x="3903303" y="-2406"/>
            <a:ext cx="10159200" cy="5914200"/>
          </a:xfrm>
          <a:prstGeom prst="rect">
            <a:avLst/>
          </a:prstGeom>
          <a:noFill/>
          <a:ln>
            <a:noFill/>
          </a:ln>
        </p:spPr>
      </p:pic>
      <p:sp>
        <p:nvSpPr>
          <p:cNvPr id="1415" name="Shape 1415"/>
          <p:cNvSpPr/>
          <p:nvPr/>
        </p:nvSpPr>
        <p:spPr>
          <a:xfrm>
            <a:off x="-2367071" y="3606035"/>
            <a:ext cx="14564400" cy="3292800"/>
          </a:xfrm>
          <a:custGeom>
            <a:pathLst>
              <a:path extrusionOk="0" h="120000" w="120000">
                <a:moveTo>
                  <a:pt x="0" y="119022"/>
                </a:moveTo>
                <a:cubicBezTo>
                  <a:pt x="2922" y="98938"/>
                  <a:pt x="6544" y="80794"/>
                  <a:pt x="10744" y="65183"/>
                </a:cubicBezTo>
                <a:cubicBezTo>
                  <a:pt x="15394" y="47888"/>
                  <a:pt x="20677" y="33744"/>
                  <a:pt x="26416" y="23777"/>
                </a:cubicBezTo>
                <a:cubicBezTo>
                  <a:pt x="34783" y="9261"/>
                  <a:pt x="43688" y="2572"/>
                  <a:pt x="53327" y="4538"/>
                </a:cubicBezTo>
                <a:cubicBezTo>
                  <a:pt x="63122" y="6538"/>
                  <a:pt x="73327" y="18950"/>
                  <a:pt x="83222" y="23738"/>
                </a:cubicBezTo>
                <a:cubicBezTo>
                  <a:pt x="96000" y="29927"/>
                  <a:pt x="109038" y="21455"/>
                  <a:pt x="120000" y="0"/>
                </a:cubicBezTo>
                <a:lnTo>
                  <a:pt x="120000" y="120000"/>
                </a:lnTo>
                <a:lnTo>
                  <a:pt x="0" y="119022"/>
                </a:lnTo>
                <a:close/>
              </a:path>
            </a:pathLst>
          </a:custGeom>
          <a:gradFill>
            <a:gsLst>
              <a:gs pos="0">
                <a:srgbClr val="12763B"/>
              </a:gs>
              <a:gs pos="100000">
                <a:srgbClr val="57C374"/>
              </a:gs>
            </a:gsLst>
            <a:lin ang="16064248" scaled="0"/>
          </a:gradFill>
          <a:ln>
            <a:noFill/>
          </a:ln>
        </p:spPr>
        <p:txBody>
          <a:bodyPr anchorCtr="0" anchor="ctr" bIns="76175" lIns="76175" rIns="76175" tIns="76175">
            <a:noAutofit/>
          </a:bodyPr>
          <a:lstStyle/>
          <a:p>
            <a:pPr indent="0" lvl="0" marL="0" marR="0" rtl="0" algn="ctr">
              <a:lnSpc>
                <a:spcPct val="90000"/>
              </a:lnSpc>
              <a:spcBef>
                <a:spcPts val="0"/>
              </a:spcBef>
              <a:buClr>
                <a:schemeClr val="dk1"/>
              </a:buClr>
              <a:buFont typeface="Arial"/>
              <a:buNone/>
            </a:pPr>
            <a:r>
              <a:t/>
            </a:r>
            <a:endParaRPr sz="2599">
              <a:solidFill>
                <a:srgbClr val="FFFFFF"/>
              </a:solidFill>
              <a:latin typeface="Arial"/>
              <a:ea typeface="Arial"/>
              <a:cs typeface="Arial"/>
              <a:sym typeface="Arial"/>
            </a:endParaRPr>
          </a:p>
        </p:txBody>
      </p:sp>
      <p:grpSp>
        <p:nvGrpSpPr>
          <p:cNvPr id="1416" name="Shape 1416"/>
          <p:cNvGrpSpPr/>
          <p:nvPr/>
        </p:nvGrpSpPr>
        <p:grpSpPr>
          <a:xfrm>
            <a:off x="10614901" y="3030971"/>
            <a:ext cx="1377387" cy="2082988"/>
            <a:chOff x="-2" y="1"/>
            <a:chExt cx="2755326" cy="4165977"/>
          </a:xfrm>
        </p:grpSpPr>
        <p:pic>
          <p:nvPicPr>
            <p:cNvPr id="1417" name="Shape 1417"/>
            <p:cNvPicPr preferRelativeResize="0"/>
            <p:nvPr/>
          </p:nvPicPr>
          <p:blipFill rotWithShape="1">
            <a:blip r:embed="rId3">
              <a:alphaModFix/>
            </a:blip>
            <a:srcRect b="0" l="0" r="0" t="0"/>
            <a:stretch/>
          </p:blipFill>
          <p:spPr>
            <a:xfrm rot="10800000">
              <a:off x="1154841" y="3565978"/>
              <a:ext cx="445800" cy="600000"/>
            </a:xfrm>
            <a:prstGeom prst="rect">
              <a:avLst/>
            </a:prstGeom>
            <a:noFill/>
            <a:ln>
              <a:noFill/>
            </a:ln>
            <a:effectLst>
              <a:outerShdw blurRad="711200" rotWithShape="0">
                <a:srgbClr val="000000">
                  <a:alpha val="74510"/>
                </a:srgbClr>
              </a:outerShdw>
            </a:effectLst>
          </p:spPr>
        </p:pic>
        <p:grpSp>
          <p:nvGrpSpPr>
            <p:cNvPr id="1418" name="Shape 1418"/>
            <p:cNvGrpSpPr/>
            <p:nvPr/>
          </p:nvGrpSpPr>
          <p:grpSpPr>
            <a:xfrm>
              <a:off x="-2" y="0"/>
              <a:ext cx="2755326" cy="3590100"/>
              <a:chOff x="-1" y="0"/>
              <a:chExt cx="2755326" cy="3590100"/>
            </a:xfrm>
          </p:grpSpPr>
          <p:sp>
            <p:nvSpPr>
              <p:cNvPr id="1419" name="Shape 1419"/>
              <p:cNvSpPr/>
              <p:nvPr/>
            </p:nvSpPr>
            <p:spPr>
              <a:xfrm>
                <a:off x="-1" y="0"/>
                <a:ext cx="1377600" cy="3590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1420" name="Shape 1420"/>
              <p:cNvSpPr/>
              <p:nvPr/>
            </p:nvSpPr>
            <p:spPr>
              <a:xfrm>
                <a:off x="1377725" y="0"/>
                <a:ext cx="1377600" cy="3590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1421" name="Shape 1421"/>
          <p:cNvGrpSpPr/>
          <p:nvPr/>
        </p:nvGrpSpPr>
        <p:grpSpPr>
          <a:xfrm>
            <a:off x="9960566" y="3751781"/>
            <a:ext cx="574733" cy="869188"/>
            <a:chOff x="-2" y="-2"/>
            <a:chExt cx="1149696" cy="1738377"/>
          </a:xfrm>
        </p:grpSpPr>
        <p:pic>
          <p:nvPicPr>
            <p:cNvPr id="1422" name="Shape 1422"/>
            <p:cNvPicPr preferRelativeResize="0"/>
            <p:nvPr/>
          </p:nvPicPr>
          <p:blipFill rotWithShape="1">
            <a:blip r:embed="rId4">
              <a:alphaModFix/>
            </a:blip>
            <a:srcRect b="0" l="0" r="0" t="0"/>
            <a:stretch/>
          </p:blipFill>
          <p:spPr>
            <a:xfrm rot="10800000">
              <a:off x="481914" y="1487875"/>
              <a:ext cx="186000" cy="250500"/>
            </a:xfrm>
            <a:prstGeom prst="rect">
              <a:avLst/>
            </a:prstGeom>
            <a:noFill/>
            <a:ln>
              <a:noFill/>
            </a:ln>
            <a:effectLst>
              <a:outerShdw blurRad="711200" rotWithShape="0">
                <a:srgbClr val="000000">
                  <a:alpha val="74510"/>
                </a:srgbClr>
              </a:outerShdw>
            </a:effectLst>
          </p:spPr>
        </p:pic>
        <p:grpSp>
          <p:nvGrpSpPr>
            <p:cNvPr id="1423" name="Shape 1423"/>
            <p:cNvGrpSpPr/>
            <p:nvPr/>
          </p:nvGrpSpPr>
          <p:grpSpPr>
            <a:xfrm>
              <a:off x="-2" y="-2"/>
              <a:ext cx="1149696" cy="1498200"/>
              <a:chOff x="-1" y="-1"/>
              <a:chExt cx="1149696" cy="1498200"/>
            </a:xfrm>
          </p:grpSpPr>
          <p:sp>
            <p:nvSpPr>
              <p:cNvPr id="1424" name="Shape 1424"/>
              <p:cNvSpPr/>
              <p:nvPr/>
            </p:nvSpPr>
            <p:spPr>
              <a:xfrm>
                <a:off x="-1" y="-1"/>
                <a:ext cx="574800" cy="14982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1425" name="Shape 1425"/>
              <p:cNvSpPr/>
              <p:nvPr/>
            </p:nvSpPr>
            <p:spPr>
              <a:xfrm>
                <a:off x="574895" y="-1"/>
                <a:ext cx="574799" cy="14982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1426" name="Shape 1426"/>
          <p:cNvGrpSpPr/>
          <p:nvPr/>
        </p:nvGrpSpPr>
        <p:grpSpPr>
          <a:xfrm>
            <a:off x="898270" y="1621554"/>
            <a:ext cx="5836532" cy="4428850"/>
            <a:chOff x="0" y="-1"/>
            <a:chExt cx="11675400" cy="8857701"/>
          </a:xfrm>
        </p:grpSpPr>
        <p:grpSp>
          <p:nvGrpSpPr>
            <p:cNvPr id="1427" name="Shape 1427"/>
            <p:cNvGrpSpPr/>
            <p:nvPr/>
          </p:nvGrpSpPr>
          <p:grpSpPr>
            <a:xfrm>
              <a:off x="0" y="-1"/>
              <a:ext cx="11675400" cy="8791778"/>
              <a:chOff x="0" y="0"/>
              <a:chExt cx="11675400" cy="8791778"/>
            </a:xfrm>
          </p:grpSpPr>
          <p:sp>
            <p:nvSpPr>
              <p:cNvPr id="1428" name="Shape 1428"/>
              <p:cNvSpPr/>
              <p:nvPr/>
            </p:nvSpPr>
            <p:spPr>
              <a:xfrm>
                <a:off x="7316660" y="7640978"/>
                <a:ext cx="739200" cy="11508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1429" name="Shape 1429"/>
              <p:cNvSpPr/>
              <p:nvPr/>
            </p:nvSpPr>
            <p:spPr>
              <a:xfrm>
                <a:off x="3723194" y="7640978"/>
                <a:ext cx="757800" cy="11508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1430" name="Shape 1430"/>
              <p:cNvSpPr/>
              <p:nvPr/>
            </p:nvSpPr>
            <p:spPr>
              <a:xfrm>
                <a:off x="0" y="0"/>
                <a:ext cx="11675400" cy="5737800"/>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1431" name="Shape 1431"/>
              <p:cNvSpPr/>
              <p:nvPr/>
            </p:nvSpPr>
            <p:spPr>
              <a:xfrm>
                <a:off x="1206470" y="5733978"/>
                <a:ext cx="9853200" cy="208890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1432" name="Shape 1432"/>
            <p:cNvSpPr/>
            <p:nvPr/>
          </p:nvSpPr>
          <p:spPr>
            <a:xfrm>
              <a:off x="6867052" y="8190800"/>
              <a:ext cx="1516800" cy="6669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1433" name="Shape 1433"/>
            <p:cNvSpPr/>
            <p:nvPr/>
          </p:nvSpPr>
          <p:spPr>
            <a:xfrm>
              <a:off x="3324407" y="8190800"/>
              <a:ext cx="1516800" cy="6669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1434" name="Shape 1434"/>
          <p:cNvSpPr txBox="1"/>
          <p:nvPr>
            <p:ph type="title"/>
          </p:nvPr>
        </p:nvSpPr>
        <p:spPr>
          <a:xfrm>
            <a:off x="1217553" y="2027175"/>
            <a:ext cx="5223000" cy="2484900"/>
          </a:xfrm>
          <a:prstGeom prst="rect">
            <a:avLst/>
          </a:prstGeom>
          <a:noFill/>
          <a:ln>
            <a:noFill/>
          </a:ln>
        </p:spPr>
        <p:txBody>
          <a:bodyPr anchorCtr="0" anchor="ctr" bIns="91425" lIns="91425" rIns="91425" tIns="91425"/>
          <a:lstStyle>
            <a:lvl1pPr indent="0" lvl="0" marL="0" marR="0" rtl="0" algn="ctr">
              <a:lnSpc>
                <a:spcPct val="90000"/>
              </a:lnSpc>
              <a:spcBef>
                <a:spcPts val="0"/>
              </a:spcBef>
              <a:spcAft>
                <a:spcPts val="0"/>
              </a:spcAft>
              <a:buClr>
                <a:srgbClr val="E0C075"/>
              </a:buClr>
              <a:buFont typeface="Arial"/>
              <a:buNone/>
              <a:defRPr b="0" i="0" sz="3649" u="none" cap="none" strike="noStrike">
                <a:solidFill>
                  <a:srgbClr val="E0C075"/>
                </a:solidFill>
                <a:latin typeface="Arial"/>
                <a:ea typeface="Arial"/>
                <a:cs typeface="Arial"/>
                <a:sym typeface="Arial"/>
              </a:defRPr>
            </a:lvl1pPr>
            <a:lvl2pPr indent="101600" lvl="1"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2pPr>
            <a:lvl3pPr indent="215900" lvl="2"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3pPr>
            <a:lvl4pPr indent="330200" lvl="3"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4pPr>
            <a:lvl5pPr indent="444500" lvl="4"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5pPr>
            <a:lvl6pPr indent="558800" lvl="5"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6pPr>
            <a:lvl7pPr indent="673100" lvl="6"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7pPr>
            <a:lvl8pPr indent="787400" lvl="7"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8pPr>
            <a:lvl9pPr indent="901700" lvl="8"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9pPr>
          </a:lstStyle>
          <a:p/>
        </p:txBody>
      </p:sp>
      <p:sp>
        <p:nvSpPr>
          <p:cNvPr id="1435" name="Shape 1435"/>
          <p:cNvSpPr txBox="1"/>
          <p:nvPr>
            <p:ph idx="1" type="body"/>
          </p:nvPr>
        </p:nvSpPr>
        <p:spPr>
          <a:xfrm>
            <a:off x="1868630" y="4844626"/>
            <a:ext cx="4276500" cy="290700"/>
          </a:xfrm>
          <a:prstGeom prst="rect">
            <a:avLst/>
          </a:prstGeom>
          <a:noFill/>
          <a:ln>
            <a:noFill/>
          </a:ln>
        </p:spPr>
        <p:txBody>
          <a:bodyPr anchorCtr="0" anchor="ctr" bIns="91425" lIns="91425" rIns="91425" tIns="91425"/>
          <a:lstStyle>
            <a:lvl1pPr indent="0" lvl="0" marL="0" marR="0" rtl="0" algn="ctr">
              <a:lnSpc>
                <a:spcPct val="90000"/>
              </a:lnSpc>
              <a:spcBef>
                <a:spcPts val="0"/>
              </a:spcBef>
              <a:spcAft>
                <a:spcPts val="0"/>
              </a:spcAft>
              <a:buClr>
                <a:srgbClr val="4B3013"/>
              </a:buClr>
              <a:buFont typeface="Arial"/>
              <a:buNone/>
              <a:defRPr b="0" i="0" sz="2100" u="none" cap="none" strike="noStrike">
                <a:solidFill>
                  <a:srgbClr val="4B3013"/>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3400" u="none" cap="none" strike="noStrike">
                <a:solidFill>
                  <a:srgbClr val="FFFFFF"/>
                </a:solidFill>
                <a:latin typeface="Arial"/>
                <a:ea typeface="Arial"/>
                <a:cs typeface="Arial"/>
                <a:sym typeface="Arial"/>
              </a:defRPr>
            </a:lvl2pPr>
            <a:lvl3pPr indent="-149956" lvl="2" marL="791306" marR="0" rtl="0" algn="l">
              <a:lnSpc>
                <a:spcPct val="90000"/>
              </a:lnSpc>
              <a:spcBef>
                <a:spcPts val="1200"/>
              </a:spcBef>
              <a:spcAft>
                <a:spcPts val="0"/>
              </a:spcAft>
              <a:buClr>
                <a:srgbClr val="FFFFFF"/>
              </a:buClr>
              <a:buSzPct val="75000"/>
              <a:buFont typeface="Arial"/>
              <a:buChar char="•"/>
              <a:defRPr b="0" baseline="30000" i="0" sz="2800" u="none" cap="none" strike="noStrike">
                <a:solidFill>
                  <a:srgbClr val="FFFFFF"/>
                </a:solidFill>
                <a:latin typeface="Arial"/>
                <a:ea typeface="Arial"/>
                <a:cs typeface="Arial"/>
                <a:sym typeface="Arial"/>
              </a:defRPr>
            </a:lvl3pPr>
            <a:lvl4pPr indent="-192087" lvl="3" marL="1143000" marR="0" rtl="0" algn="l">
              <a:lnSpc>
                <a:spcPct val="90000"/>
              </a:lnSpc>
              <a:spcBef>
                <a:spcPts val="1500"/>
              </a:spcBef>
              <a:spcAft>
                <a:spcPts val="0"/>
              </a:spcAft>
              <a:buClr>
                <a:srgbClr val="FFFFFF"/>
              </a:buClr>
              <a:buSzPct val="75000"/>
              <a:buFont typeface="Arial"/>
              <a:buChar char="•"/>
              <a:defRPr b="0" baseline="30000" i="0" sz="2100" u="none" cap="none" strike="noStrike">
                <a:solidFill>
                  <a:srgbClr val="FFFFFF"/>
                </a:solidFill>
                <a:latin typeface="Arial"/>
                <a:ea typeface="Arial"/>
                <a:cs typeface="Arial"/>
                <a:sym typeface="Arial"/>
              </a:defRPr>
            </a:lvl4pPr>
            <a:lvl5pPr indent="-192087" lvl="4" marL="1524000" marR="0" rtl="0" algn="l">
              <a:lnSpc>
                <a:spcPct val="90000"/>
              </a:lnSpc>
              <a:spcBef>
                <a:spcPts val="1500"/>
              </a:spcBef>
              <a:spcAft>
                <a:spcPts val="0"/>
              </a:spcAft>
              <a:buClr>
                <a:srgbClr val="FFFFFF"/>
              </a:buClr>
              <a:buSzPct val="75000"/>
              <a:buFont typeface="Arial"/>
              <a:buChar char="•"/>
              <a:defRPr b="0" i="0" sz="2100" u="none" cap="none" strike="noStrike">
                <a:solidFill>
                  <a:srgbClr val="FFFFFF"/>
                </a:solidFill>
                <a:latin typeface="Arial"/>
                <a:ea typeface="Arial"/>
                <a:cs typeface="Arial"/>
                <a:sym typeface="Arial"/>
              </a:defRPr>
            </a:lvl5pPr>
            <a:lvl6pPr indent="5588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731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7874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017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436" name="Shape 1436"/>
          <p:cNvSpPr/>
          <p:nvPr/>
        </p:nvSpPr>
        <p:spPr>
          <a:xfrm>
            <a:off x="12193338" y="-1050132"/>
            <a:ext cx="6381299" cy="90123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1437" name="Shape 1437"/>
          <p:cNvSpPr/>
          <p:nvPr/>
        </p:nvSpPr>
        <p:spPr>
          <a:xfrm>
            <a:off x="-6385792" y="-71684"/>
            <a:ext cx="6381300" cy="78477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1438" name="Shape 1438"/>
          <p:cNvSpPr/>
          <p:nvPr/>
        </p:nvSpPr>
        <p:spPr>
          <a:xfrm>
            <a:off x="-2013765" y="6858000"/>
            <a:ext cx="17501700" cy="8178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1439" name="Shape 1439"/>
          <p:cNvSpPr txBox="1"/>
          <p:nvPr>
            <p:ph idx="12" type="sldNum"/>
          </p:nvPr>
        </p:nvSpPr>
        <p:spPr>
          <a:xfrm>
            <a:off x="5916023" y="6509742"/>
            <a:ext cx="348000" cy="328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buClr>
                <a:srgbClr val="FFFFFF"/>
              </a:buClr>
              <a:buSzPct val="25000"/>
              <a:buFont typeface="Helvetica Neue"/>
              <a:buNone/>
            </a:pPr>
            <a:fld id="{00000000-1234-1234-1234-123412341234}" type="slidenum">
              <a:rPr lang="en-US" sz="1200">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ank You_slide">
    <p:bg>
      <p:bgPr>
        <a:gradFill>
          <a:gsLst>
            <a:gs pos="0">
              <a:srgbClr val="118ED9"/>
            </a:gs>
            <a:gs pos="78899">
              <a:srgbClr val="4CC0D9"/>
            </a:gs>
            <a:gs pos="100000">
              <a:srgbClr val="68E2B3"/>
            </a:gs>
          </a:gsLst>
          <a:lin ang="5400012" scaled="0"/>
        </a:gradFill>
      </p:bgPr>
    </p:bg>
    <p:spTree>
      <p:nvGrpSpPr>
        <p:cNvPr id="1440" name="Shape 1440"/>
        <p:cNvGrpSpPr/>
        <p:nvPr/>
      </p:nvGrpSpPr>
      <p:grpSpPr>
        <a:xfrm>
          <a:off x="0" y="0"/>
          <a:ext cx="0" cy="0"/>
          <a:chOff x="0" y="0"/>
          <a:chExt cx="0" cy="0"/>
        </a:xfrm>
      </p:grpSpPr>
      <p:pic>
        <p:nvPicPr>
          <p:cNvPr id="1441" name="Shape 1441"/>
          <p:cNvPicPr preferRelativeResize="0"/>
          <p:nvPr/>
        </p:nvPicPr>
        <p:blipFill rotWithShape="1">
          <a:blip r:embed="rId2">
            <a:alphaModFix/>
          </a:blip>
          <a:srcRect b="0" l="0" r="0" t="0"/>
          <a:stretch/>
        </p:blipFill>
        <p:spPr>
          <a:xfrm>
            <a:off x="0" y="10770"/>
            <a:ext cx="12202200" cy="6878400"/>
          </a:xfrm>
          <a:prstGeom prst="rect">
            <a:avLst/>
          </a:prstGeom>
          <a:noFill/>
          <a:ln>
            <a:noFill/>
          </a:ln>
        </p:spPr>
      </p:pic>
      <p:sp>
        <p:nvSpPr>
          <p:cNvPr id="1442" name="Shape 1442"/>
          <p:cNvSpPr/>
          <p:nvPr/>
        </p:nvSpPr>
        <p:spPr>
          <a:xfrm>
            <a:off x="2830513" y="2051050"/>
            <a:ext cx="6527700" cy="27558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r>
              <a:rPr lang="en-US" sz="8800">
                <a:solidFill>
                  <a:schemeClr val="lt1"/>
                </a:solidFill>
                <a:latin typeface="Arial"/>
                <a:ea typeface="Arial"/>
                <a:cs typeface="Arial"/>
                <a:sym typeface="Arial"/>
              </a:rPr>
              <a:t>Thank Y   u</a:t>
            </a:r>
          </a:p>
        </p:txBody>
      </p:sp>
      <p:sp>
        <p:nvSpPr>
          <p:cNvPr id="1443" name="Shape 1443"/>
          <p:cNvSpPr/>
          <p:nvPr/>
        </p:nvSpPr>
        <p:spPr>
          <a:xfrm>
            <a:off x="7330160" y="3260293"/>
            <a:ext cx="814800" cy="574200"/>
          </a:xfrm>
          <a:custGeom>
            <a:pathLst>
              <a:path extrusionOk="0" h="120000" w="120000">
                <a:moveTo>
                  <a:pt x="8111" y="33215"/>
                </a:moveTo>
                <a:cubicBezTo>
                  <a:pt x="8111" y="37912"/>
                  <a:pt x="8774" y="42385"/>
                  <a:pt x="10022" y="46467"/>
                </a:cubicBezTo>
                <a:cubicBezTo>
                  <a:pt x="4016" y="51444"/>
                  <a:pt x="0" y="60782"/>
                  <a:pt x="0" y="71463"/>
                </a:cubicBezTo>
                <a:cubicBezTo>
                  <a:pt x="0" y="87455"/>
                  <a:pt x="8969" y="100372"/>
                  <a:pt x="20045" y="100372"/>
                </a:cubicBezTo>
                <a:cubicBezTo>
                  <a:pt x="21449" y="100372"/>
                  <a:pt x="22814" y="100149"/>
                  <a:pt x="24140" y="99757"/>
                </a:cubicBezTo>
                <a:cubicBezTo>
                  <a:pt x="27182" y="111556"/>
                  <a:pt x="35099" y="119944"/>
                  <a:pt x="44380" y="119944"/>
                </a:cubicBezTo>
                <a:cubicBezTo>
                  <a:pt x="53311" y="119944"/>
                  <a:pt x="60955" y="112171"/>
                  <a:pt x="64231" y="101155"/>
                </a:cubicBezTo>
                <a:cubicBezTo>
                  <a:pt x="66727" y="102889"/>
                  <a:pt x="69535" y="103895"/>
                  <a:pt x="72499" y="103895"/>
                </a:cubicBezTo>
                <a:cubicBezTo>
                  <a:pt x="79597" y="103895"/>
                  <a:pt x="85758" y="98303"/>
                  <a:pt x="89034" y="90027"/>
                </a:cubicBezTo>
                <a:cubicBezTo>
                  <a:pt x="90672" y="90531"/>
                  <a:pt x="92349" y="90754"/>
                  <a:pt x="94104" y="90754"/>
                </a:cubicBezTo>
                <a:cubicBezTo>
                  <a:pt x="108378" y="90754"/>
                  <a:pt x="119961" y="74091"/>
                  <a:pt x="119961" y="53513"/>
                </a:cubicBezTo>
                <a:cubicBezTo>
                  <a:pt x="119961" y="32935"/>
                  <a:pt x="108378" y="16216"/>
                  <a:pt x="94104" y="16216"/>
                </a:cubicBezTo>
                <a:cubicBezTo>
                  <a:pt x="90399" y="16216"/>
                  <a:pt x="86850" y="17390"/>
                  <a:pt x="83652" y="19403"/>
                </a:cubicBezTo>
                <a:cubicBezTo>
                  <a:pt x="79987" y="10065"/>
                  <a:pt x="73045" y="3746"/>
                  <a:pt x="65128" y="3746"/>
                </a:cubicBezTo>
                <a:cubicBezTo>
                  <a:pt x="59200" y="3746"/>
                  <a:pt x="53818" y="7325"/>
                  <a:pt x="49918" y="13084"/>
                </a:cubicBezTo>
                <a:cubicBezTo>
                  <a:pt x="45667" y="5144"/>
                  <a:pt x="38960" y="0"/>
                  <a:pt x="31394" y="0"/>
                </a:cubicBezTo>
                <a:cubicBezTo>
                  <a:pt x="18524" y="0"/>
                  <a:pt x="8111" y="14874"/>
                  <a:pt x="8111" y="33215"/>
                </a:cubicBezTo>
              </a:path>
            </a:pathLst>
          </a:custGeom>
          <a:solidFill>
            <a:schemeClr val="lt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ogo_Slide">
    <p:bg>
      <p:bgPr>
        <a:solidFill>
          <a:schemeClr val="lt1"/>
        </a:solidFill>
      </p:bgPr>
    </p:bg>
    <p:spTree>
      <p:nvGrpSpPr>
        <p:cNvPr id="1444" name="Shape 1444"/>
        <p:cNvGrpSpPr/>
        <p:nvPr/>
      </p:nvGrpSpPr>
      <p:grpSpPr>
        <a:xfrm>
          <a:off x="0" y="0"/>
          <a:ext cx="0" cy="0"/>
          <a:chOff x="0" y="0"/>
          <a:chExt cx="0" cy="0"/>
        </a:xfrm>
      </p:grpSpPr>
      <p:pic>
        <p:nvPicPr>
          <p:cNvPr descr="Salesforce Logo.png" id="1445" name="Shape 1445"/>
          <p:cNvPicPr preferRelativeResize="0"/>
          <p:nvPr/>
        </p:nvPicPr>
        <p:blipFill rotWithShape="1">
          <a:blip r:embed="rId2">
            <a:alphaModFix/>
          </a:blip>
          <a:srcRect b="0" l="0" r="0" t="0"/>
          <a:stretch/>
        </p:blipFill>
        <p:spPr>
          <a:xfrm>
            <a:off x="4422775" y="2259013"/>
            <a:ext cx="3343200" cy="2340000"/>
          </a:xfrm>
          <a:prstGeom prst="rect">
            <a:avLst/>
          </a:prstGeom>
          <a:noFill/>
          <a:ln>
            <a:noFill/>
          </a:ln>
        </p:spPr>
      </p:pic>
      <p:pic>
        <p:nvPicPr>
          <p:cNvPr descr="Salesforce Logo.png" id="1446" name="Shape 1446"/>
          <p:cNvPicPr preferRelativeResize="0"/>
          <p:nvPr/>
        </p:nvPicPr>
        <p:blipFill rotWithShape="1">
          <a:blip r:embed="rId2">
            <a:alphaModFix/>
          </a:blip>
          <a:srcRect b="0" l="0" r="0" t="0"/>
          <a:stretch/>
        </p:blipFill>
        <p:spPr>
          <a:xfrm>
            <a:off x="4422728" y="2258819"/>
            <a:ext cx="3343500" cy="23403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 A">
    <p:bg>
      <p:bgPr>
        <a:solidFill>
          <a:schemeClr val="lt1"/>
        </a:solidFill>
      </p:bgPr>
    </p:bg>
    <p:spTree>
      <p:nvGrpSpPr>
        <p:cNvPr id="1447" name="Shape 1447"/>
        <p:cNvGrpSpPr/>
        <p:nvPr/>
      </p:nvGrpSpPr>
      <p:grpSpPr>
        <a:xfrm>
          <a:off x="0" y="0"/>
          <a:ext cx="0" cy="0"/>
          <a:chOff x="0" y="0"/>
          <a:chExt cx="0" cy="0"/>
        </a:xfrm>
      </p:grpSpPr>
      <p:sp>
        <p:nvSpPr>
          <p:cNvPr id="1448" name="Shape 1448"/>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449" name="Shape 1449"/>
          <p:cNvPicPr preferRelativeResize="0"/>
          <p:nvPr/>
        </p:nvPicPr>
        <p:blipFill rotWithShape="1">
          <a:blip r:embed="rId2">
            <a:alphaModFix/>
          </a:blip>
          <a:srcRect b="-5479" l="0" r="0" t="5480"/>
          <a:stretch/>
        </p:blipFill>
        <p:spPr>
          <a:xfrm>
            <a:off x="0" y="0"/>
            <a:ext cx="12188700" cy="6856200"/>
          </a:xfrm>
          <a:prstGeom prst="rect">
            <a:avLst/>
          </a:prstGeom>
          <a:noFill/>
          <a:ln>
            <a:noFill/>
          </a:ln>
        </p:spPr>
      </p:pic>
      <p:sp>
        <p:nvSpPr>
          <p:cNvPr id="1450" name="Shape 1450"/>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51" name="Shape 1451"/>
          <p:cNvSpPr txBox="1"/>
          <p:nvPr>
            <p:ph type="ctrTitle"/>
          </p:nvPr>
        </p:nvSpPr>
        <p:spPr>
          <a:xfrm>
            <a:off x="896112" y="697822"/>
            <a:ext cx="10694400" cy="27507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452" name="Shape 1452"/>
          <p:cNvSpPr txBox="1"/>
          <p:nvPr>
            <p:ph idx="1" type="subTitle"/>
          </p:nvPr>
        </p:nvSpPr>
        <p:spPr>
          <a:xfrm>
            <a:off x="914400" y="3444260"/>
            <a:ext cx="10021800" cy="3840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453" name="Shape 1453"/>
          <p:cNvSpPr txBox="1"/>
          <p:nvPr>
            <p:ph idx="2" type="body"/>
          </p:nvPr>
        </p:nvSpPr>
        <p:spPr>
          <a:xfrm>
            <a:off x="914400" y="4608623"/>
            <a:ext cx="74640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600" u="none" cap="none" strike="noStrike">
                <a:solidFill>
                  <a:srgbClr val="58707E"/>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454" name="Shape 1454"/>
          <p:cNvSpPr txBox="1"/>
          <p:nvPr>
            <p:ph idx="3" type="body"/>
          </p:nvPr>
        </p:nvSpPr>
        <p:spPr>
          <a:xfrm>
            <a:off x="914400" y="5338703"/>
            <a:ext cx="7464000" cy="970800"/>
          </a:xfrm>
          <a:prstGeom prst="rect">
            <a:avLst/>
          </a:prstGeom>
          <a:noFill/>
          <a:ln>
            <a:noFill/>
          </a:ln>
        </p:spPr>
        <p:txBody>
          <a:bodyPr anchorCtr="0" anchor="t" bIns="91425" lIns="91425" rIns="91425" tIns="91425"/>
          <a:lstStyle>
            <a:lvl1pPr indent="88900" lvl="0" marL="0" marR="0" rtl="0" algn="l">
              <a:spcBef>
                <a:spcPts val="1200"/>
              </a:spcBef>
              <a:spcAft>
                <a:spcPts val="200"/>
              </a:spcAft>
              <a:buClr>
                <a:srgbClr val="7F7F7F"/>
              </a:buClr>
              <a:buSzPct val="100000"/>
              <a:buFont typeface="Arial"/>
              <a:buChar char="​"/>
              <a:defRPr b="1" i="0" sz="1400" u="none" cap="none" strike="noStrike">
                <a:solidFill>
                  <a:srgbClr val="58707E"/>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1455" name="Shape 1455"/>
          <p:cNvPicPr preferRelativeResize="0"/>
          <p:nvPr/>
        </p:nvPicPr>
        <p:blipFill rotWithShape="1">
          <a:blip r:embed="rId3">
            <a:alphaModFix/>
          </a:blip>
          <a:srcRect b="0" l="0" r="0" t="0"/>
          <a:stretch/>
        </p:blipFill>
        <p:spPr>
          <a:xfrm>
            <a:off x="914400" y="883207"/>
            <a:ext cx="1563900" cy="10947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B">
    <p:bg>
      <p:bgPr>
        <a:solidFill>
          <a:srgbClr val="178BD1"/>
        </a:solidFill>
      </p:bgPr>
    </p:bg>
    <p:spTree>
      <p:nvGrpSpPr>
        <p:cNvPr id="1456" name="Shape 1456"/>
        <p:cNvGrpSpPr/>
        <p:nvPr/>
      </p:nvGrpSpPr>
      <p:grpSpPr>
        <a:xfrm>
          <a:off x="0" y="0"/>
          <a:ext cx="0" cy="0"/>
          <a:chOff x="0" y="0"/>
          <a:chExt cx="0" cy="0"/>
        </a:xfrm>
      </p:grpSpPr>
      <p:sp>
        <p:nvSpPr>
          <p:cNvPr id="1457" name="Shape 1457"/>
          <p:cNvSpPr/>
          <p:nvPr/>
        </p:nvSpPr>
        <p:spPr>
          <a:xfrm>
            <a:off x="950862" y="1287557"/>
            <a:ext cx="10641000" cy="176850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noFill/>
          <a:ln>
            <a:noFill/>
          </a:ln>
        </p:spPr>
      </p:sp>
      <p:sp>
        <p:nvSpPr>
          <p:cNvPr id="1458" name="Shape 1458"/>
          <p:cNvSpPr/>
          <p:nvPr/>
        </p:nvSpPr>
        <p:spPr>
          <a:xfrm>
            <a:off x="-1" y="-20226"/>
            <a:ext cx="12188700" cy="2411700"/>
          </a:xfrm>
          <a:prstGeom prst="rect">
            <a:avLst/>
          </a:prstGeom>
          <a:gradFill>
            <a:gsLst>
              <a:gs pos="0">
                <a:srgbClr val="309FFF"/>
              </a:gs>
              <a:gs pos="100000">
                <a:srgbClr val="68E2B3"/>
              </a:gs>
            </a:gsLst>
            <a:lin ang="5400012" scaled="0"/>
          </a:gradFill>
          <a:ln>
            <a:noFill/>
          </a:ln>
        </p:spPr>
        <p:txBody>
          <a:bodyPr anchorCtr="0" anchor="ctr" bIns="76200" lIns="76200" rIns="76200" tIns="76200">
            <a:noAutofit/>
          </a:bodyPr>
          <a:lstStyle/>
          <a:p>
            <a:pPr indent="0" lvl="0" marL="0" marR="0" rtl="0" algn="ctr">
              <a:lnSpc>
                <a:spcPct val="90000"/>
              </a:lnSpc>
              <a:spcBef>
                <a:spcPts val="0"/>
              </a:spcBef>
              <a:buSzPct val="25000"/>
              <a:buNone/>
            </a:pPr>
            <a:r>
              <a:rPr lang="en-US" sz="2600">
                <a:solidFill>
                  <a:schemeClr val="dk1"/>
                </a:solidFill>
                <a:latin typeface="Arial"/>
                <a:ea typeface="Arial"/>
                <a:cs typeface="Arial"/>
                <a:sym typeface="Arial"/>
              </a:rPr>
              <a:t> </a:t>
            </a:r>
          </a:p>
        </p:txBody>
      </p:sp>
      <p:pic>
        <p:nvPicPr>
          <p:cNvPr id="1459" name="Shape 1459"/>
          <p:cNvPicPr preferRelativeResize="0"/>
          <p:nvPr/>
        </p:nvPicPr>
        <p:blipFill rotWithShape="1">
          <a:blip r:embed="rId2">
            <a:alphaModFix/>
          </a:blip>
          <a:srcRect b="0" l="0" r="0" t="0"/>
          <a:stretch/>
        </p:blipFill>
        <p:spPr>
          <a:xfrm>
            <a:off x="3936905" y="-24068"/>
            <a:ext cx="5257199" cy="5257200"/>
          </a:xfrm>
          <a:prstGeom prst="rect">
            <a:avLst/>
          </a:prstGeom>
          <a:noFill/>
          <a:ln>
            <a:noFill/>
          </a:ln>
        </p:spPr>
      </p:pic>
      <p:sp>
        <p:nvSpPr>
          <p:cNvPr id="1460" name="Shape 1460"/>
          <p:cNvSpPr/>
          <p:nvPr/>
        </p:nvSpPr>
        <p:spPr>
          <a:xfrm>
            <a:off x="9764421" y="1725989"/>
            <a:ext cx="2024100" cy="514800"/>
          </a:xfrm>
          <a:custGeom>
            <a:pathLst>
              <a:path extrusionOk="0" h="120000" w="120000">
                <a:moveTo>
                  <a:pt x="11633" y="36144"/>
                </a:moveTo>
                <a:lnTo>
                  <a:pt x="67533" y="0"/>
                </a:lnTo>
                <a:lnTo>
                  <a:pt x="120000" y="44816"/>
                </a:lnTo>
                <a:lnTo>
                  <a:pt x="88372" y="120000"/>
                </a:lnTo>
                <a:lnTo>
                  <a:pt x="0" y="114700"/>
                </a:lnTo>
                <a:lnTo>
                  <a:pt x="11633" y="36144"/>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1" name="Shape 1461"/>
          <p:cNvSpPr/>
          <p:nvPr/>
        </p:nvSpPr>
        <p:spPr>
          <a:xfrm>
            <a:off x="0" y="915000"/>
            <a:ext cx="6317100" cy="1410000"/>
          </a:xfrm>
          <a:custGeom>
            <a:pathLst>
              <a:path extrusionOk="0" h="120000" w="120000">
                <a:moveTo>
                  <a:pt x="57507" y="0"/>
                </a:moveTo>
                <a:lnTo>
                  <a:pt x="66385" y="38122"/>
                </a:lnTo>
                <a:lnTo>
                  <a:pt x="87978" y="50961"/>
                </a:lnTo>
                <a:lnTo>
                  <a:pt x="90952" y="71544"/>
                </a:lnTo>
                <a:lnTo>
                  <a:pt x="96211" y="69716"/>
                </a:lnTo>
                <a:lnTo>
                  <a:pt x="99288" y="77405"/>
                </a:lnTo>
                <a:lnTo>
                  <a:pt x="120000" y="120000"/>
                </a:lnTo>
                <a:lnTo>
                  <a:pt x="104509" y="115744"/>
                </a:lnTo>
                <a:lnTo>
                  <a:pt x="0" y="116285"/>
                </a:lnTo>
                <a:lnTo>
                  <a:pt x="0" y="19368"/>
                </a:lnTo>
                <a:lnTo>
                  <a:pt x="27195" y="31727"/>
                </a:lnTo>
                <a:lnTo>
                  <a:pt x="39520" y="20111"/>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2" name="Shape 1462"/>
          <p:cNvSpPr/>
          <p:nvPr/>
        </p:nvSpPr>
        <p:spPr>
          <a:xfrm flipH="1">
            <a:off x="1297085" y="1035507"/>
            <a:ext cx="1624200" cy="1037100"/>
          </a:xfrm>
          <a:custGeom>
            <a:pathLst>
              <a:path extrusionOk="0" h="120000" w="120000">
                <a:moveTo>
                  <a:pt x="39716" y="26111"/>
                </a:moveTo>
                <a:lnTo>
                  <a:pt x="0" y="0"/>
                </a:lnTo>
                <a:lnTo>
                  <a:pt x="96261" y="120000"/>
                </a:lnTo>
                <a:lnTo>
                  <a:pt x="120000" y="93761"/>
                </a:lnTo>
                <a:lnTo>
                  <a:pt x="39716" y="26111"/>
                </a:lnTo>
                <a:close/>
              </a:path>
            </a:pathLst>
          </a:custGeom>
          <a:solidFill>
            <a:srgbClr val="64CCC9">
              <a:alpha val="41180"/>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3" name="Shape 1463"/>
          <p:cNvSpPr/>
          <p:nvPr/>
        </p:nvSpPr>
        <p:spPr>
          <a:xfrm flipH="1">
            <a:off x="2908346" y="1367805"/>
            <a:ext cx="647400" cy="199200"/>
          </a:xfrm>
          <a:custGeom>
            <a:pathLst>
              <a:path extrusionOk="0" h="120000" w="120000">
                <a:moveTo>
                  <a:pt x="10188" y="0"/>
                </a:moveTo>
                <a:lnTo>
                  <a:pt x="0" y="5650"/>
                </a:lnTo>
                <a:lnTo>
                  <a:pt x="74811" y="120000"/>
                </a:lnTo>
                <a:lnTo>
                  <a:pt x="120000" y="78111"/>
                </a:lnTo>
                <a:lnTo>
                  <a:pt x="10188" y="0"/>
                </a:lnTo>
                <a:close/>
              </a:path>
            </a:pathLst>
          </a:custGeom>
          <a:solidFill>
            <a:srgbClr val="64CCC9">
              <a:alpha val="41180"/>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4" name="Shape 1464"/>
          <p:cNvSpPr/>
          <p:nvPr/>
        </p:nvSpPr>
        <p:spPr>
          <a:xfrm flipH="1">
            <a:off x="3232105" y="1464073"/>
            <a:ext cx="1172400" cy="196500"/>
          </a:xfrm>
          <a:custGeom>
            <a:pathLst>
              <a:path extrusionOk="0" h="120000" w="120000">
                <a:moveTo>
                  <a:pt x="48922" y="0"/>
                </a:moveTo>
                <a:lnTo>
                  <a:pt x="0" y="46761"/>
                </a:lnTo>
                <a:lnTo>
                  <a:pt x="95050" y="120000"/>
                </a:lnTo>
                <a:lnTo>
                  <a:pt x="120000" y="77516"/>
                </a:lnTo>
                <a:lnTo>
                  <a:pt x="48922" y="0"/>
                </a:lnTo>
                <a:close/>
              </a:path>
            </a:pathLst>
          </a:custGeom>
          <a:solidFill>
            <a:srgbClr val="64CCC9">
              <a:alpha val="41180"/>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5" name="Shape 1465"/>
          <p:cNvSpPr/>
          <p:nvPr/>
        </p:nvSpPr>
        <p:spPr>
          <a:xfrm>
            <a:off x="0" y="2389896"/>
            <a:ext cx="12188700" cy="4468200"/>
          </a:xfrm>
          <a:prstGeom prst="rect">
            <a:avLst/>
          </a:prstGeom>
          <a:gradFill>
            <a:gsLst>
              <a:gs pos="0">
                <a:srgbClr val="B2CCA1"/>
              </a:gs>
              <a:gs pos="100000">
                <a:srgbClr val="E3E9CD"/>
              </a:gs>
            </a:gsLst>
            <a:lin ang="5400012" scaled="0"/>
          </a:gradFill>
          <a:ln>
            <a:noFill/>
          </a:ln>
        </p:spPr>
        <p:txBody>
          <a:bodyPr anchorCtr="0" anchor="t" bIns="45700" lIns="22850" rIns="22850" tIns="45700">
            <a:noAutofit/>
          </a:bodyPr>
          <a:lstStyle/>
          <a:p>
            <a:pPr indent="0" lvl="0" marL="0" marR="0" rtl="0" algn="l">
              <a:lnSpc>
                <a:spcPct val="100000"/>
              </a:lnSpc>
              <a:spcBef>
                <a:spcPts val="0"/>
              </a:spcBef>
              <a:buSzPct val="25000"/>
              <a:buNone/>
            </a:pPr>
            <a:r>
              <a:rPr lang="en-US" sz="900">
                <a:solidFill>
                  <a:srgbClr val="000000"/>
                </a:solidFill>
                <a:latin typeface="Calibri"/>
                <a:ea typeface="Calibri"/>
                <a:cs typeface="Calibri"/>
                <a:sym typeface="Calibri"/>
              </a:rPr>
              <a:t> </a:t>
            </a:r>
          </a:p>
        </p:txBody>
      </p:sp>
      <p:sp>
        <p:nvSpPr>
          <p:cNvPr id="1466" name="Shape 1466"/>
          <p:cNvSpPr/>
          <p:nvPr/>
        </p:nvSpPr>
        <p:spPr>
          <a:xfrm>
            <a:off x="8126525" y="1455105"/>
            <a:ext cx="2489700" cy="1083600"/>
          </a:xfrm>
          <a:custGeom>
            <a:pathLst>
              <a:path extrusionOk="0" h="120000" w="120000">
                <a:moveTo>
                  <a:pt x="700" y="54272"/>
                </a:moveTo>
                <a:lnTo>
                  <a:pt x="58205" y="26333"/>
                </a:lnTo>
                <a:lnTo>
                  <a:pt x="99588" y="37927"/>
                </a:lnTo>
                <a:lnTo>
                  <a:pt x="120000" y="0"/>
                </a:lnTo>
                <a:lnTo>
                  <a:pt x="80433" y="120000"/>
                </a:lnTo>
                <a:lnTo>
                  <a:pt x="0" y="56105"/>
                </a:lnTo>
                <a:lnTo>
                  <a:pt x="700" y="54272"/>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7" name="Shape 1467"/>
          <p:cNvSpPr/>
          <p:nvPr/>
        </p:nvSpPr>
        <p:spPr>
          <a:xfrm>
            <a:off x="8294535" y="1693763"/>
            <a:ext cx="1213800" cy="462300"/>
          </a:xfrm>
          <a:custGeom>
            <a:pathLst>
              <a:path extrusionOk="0" h="120000" w="120000">
                <a:moveTo>
                  <a:pt x="99377" y="210"/>
                </a:moveTo>
                <a:cubicBezTo>
                  <a:pt x="98705" y="-2907"/>
                  <a:pt x="120000" y="29600"/>
                  <a:pt x="120000" y="29600"/>
                </a:cubicBezTo>
                <a:cubicBezTo>
                  <a:pt x="44111" y="120000"/>
                  <a:pt x="44111" y="120000"/>
                  <a:pt x="44111" y="120000"/>
                </a:cubicBezTo>
                <a:cubicBezTo>
                  <a:pt x="0" y="104414"/>
                  <a:pt x="0" y="104414"/>
                  <a:pt x="0" y="104414"/>
                </a:cubicBezTo>
                <a:cubicBezTo>
                  <a:pt x="50533" y="48747"/>
                  <a:pt x="50533" y="48747"/>
                  <a:pt x="50533" y="48747"/>
                </a:cubicBezTo>
                <a:cubicBezTo>
                  <a:pt x="58983" y="58102"/>
                  <a:pt x="58983" y="58102"/>
                  <a:pt x="58983" y="58102"/>
                </a:cubicBezTo>
                <a:lnTo>
                  <a:pt x="99377" y="21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8" name="Shape 1468"/>
          <p:cNvSpPr/>
          <p:nvPr/>
        </p:nvSpPr>
        <p:spPr>
          <a:xfrm>
            <a:off x="9993756" y="1457173"/>
            <a:ext cx="1431000" cy="467400"/>
          </a:xfrm>
          <a:custGeom>
            <a:pathLst>
              <a:path extrusionOk="0" h="120000" w="120000">
                <a:moveTo>
                  <a:pt x="51850" y="0"/>
                </a:moveTo>
                <a:lnTo>
                  <a:pt x="96938" y="56816"/>
                </a:lnTo>
                <a:lnTo>
                  <a:pt x="120000" y="72211"/>
                </a:lnTo>
                <a:lnTo>
                  <a:pt x="90172" y="101944"/>
                </a:lnTo>
                <a:lnTo>
                  <a:pt x="0" y="120000"/>
                </a:lnTo>
                <a:lnTo>
                  <a:pt x="40405" y="40883"/>
                </a:lnTo>
                <a:lnTo>
                  <a:pt x="51850" y="0"/>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69" name="Shape 1469"/>
          <p:cNvSpPr/>
          <p:nvPr/>
        </p:nvSpPr>
        <p:spPr>
          <a:xfrm>
            <a:off x="9147967" y="1465508"/>
            <a:ext cx="1675200" cy="1005000"/>
          </a:xfrm>
          <a:custGeom>
            <a:pathLst>
              <a:path extrusionOk="0" h="120000" w="120000">
                <a:moveTo>
                  <a:pt x="104877" y="0"/>
                </a:moveTo>
                <a:lnTo>
                  <a:pt x="73783" y="39511"/>
                </a:lnTo>
                <a:lnTo>
                  <a:pt x="61050" y="42966"/>
                </a:lnTo>
                <a:lnTo>
                  <a:pt x="35366" y="46033"/>
                </a:lnTo>
                <a:lnTo>
                  <a:pt x="0" y="89300"/>
                </a:lnTo>
                <a:lnTo>
                  <a:pt x="58466" y="120000"/>
                </a:lnTo>
                <a:cubicBezTo>
                  <a:pt x="58466" y="120000"/>
                  <a:pt x="58472" y="120000"/>
                  <a:pt x="65200" y="114805"/>
                </a:cubicBezTo>
                <a:cubicBezTo>
                  <a:pt x="71933" y="109616"/>
                  <a:pt x="85394" y="99227"/>
                  <a:pt x="112300" y="78450"/>
                </a:cubicBezTo>
                <a:cubicBezTo>
                  <a:pt x="112300" y="78450"/>
                  <a:pt x="112294" y="78438"/>
                  <a:pt x="104077" y="79455"/>
                </a:cubicBezTo>
                <a:cubicBezTo>
                  <a:pt x="95861" y="80466"/>
                  <a:pt x="79433" y="82505"/>
                  <a:pt x="46583" y="86600"/>
                </a:cubicBezTo>
                <a:cubicBezTo>
                  <a:pt x="46583" y="86600"/>
                  <a:pt x="59338" y="77244"/>
                  <a:pt x="72205" y="67850"/>
                </a:cubicBezTo>
                <a:cubicBezTo>
                  <a:pt x="85072" y="58461"/>
                  <a:pt x="98044" y="49033"/>
                  <a:pt x="98483" y="48888"/>
                </a:cubicBezTo>
                <a:lnTo>
                  <a:pt x="98655" y="48888"/>
                </a:lnTo>
                <a:lnTo>
                  <a:pt x="120000" y="29611"/>
                </a:lnTo>
                <a:lnTo>
                  <a:pt x="104877" y="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0" name="Shape 1470"/>
          <p:cNvSpPr/>
          <p:nvPr/>
        </p:nvSpPr>
        <p:spPr>
          <a:xfrm>
            <a:off x="10817128" y="1713989"/>
            <a:ext cx="1371600" cy="911100"/>
          </a:xfrm>
          <a:custGeom>
            <a:pathLst>
              <a:path extrusionOk="0" h="120000" w="120000">
                <a:moveTo>
                  <a:pt x="0" y="0"/>
                </a:moveTo>
                <a:lnTo>
                  <a:pt x="53149" y="3212"/>
                </a:lnTo>
                <a:lnTo>
                  <a:pt x="74859" y="14922"/>
                </a:lnTo>
                <a:lnTo>
                  <a:pt x="119999" y="33413"/>
                </a:lnTo>
                <a:lnTo>
                  <a:pt x="119999" y="120000"/>
                </a:lnTo>
                <a:lnTo>
                  <a:pt x="6339" y="78920"/>
                </a:lnTo>
                <a:lnTo>
                  <a:pt x="74132" y="28538"/>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1" name="Shape 1471"/>
          <p:cNvSpPr/>
          <p:nvPr/>
        </p:nvSpPr>
        <p:spPr>
          <a:xfrm>
            <a:off x="9709864" y="2095590"/>
            <a:ext cx="1044000" cy="446400"/>
          </a:xfrm>
          <a:custGeom>
            <a:pathLst>
              <a:path extrusionOk="0" h="120000" w="120000">
                <a:moveTo>
                  <a:pt x="107994" y="68833"/>
                </a:moveTo>
                <a:lnTo>
                  <a:pt x="98633" y="36750"/>
                </a:lnTo>
                <a:lnTo>
                  <a:pt x="120000" y="0"/>
                </a:lnTo>
                <a:lnTo>
                  <a:pt x="55072" y="33338"/>
                </a:lnTo>
                <a:lnTo>
                  <a:pt x="0" y="88816"/>
                </a:lnTo>
                <a:lnTo>
                  <a:pt x="67255" y="120000"/>
                </a:lnTo>
                <a:lnTo>
                  <a:pt x="107994" y="68833"/>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2" name="Shape 1472"/>
          <p:cNvSpPr/>
          <p:nvPr/>
        </p:nvSpPr>
        <p:spPr>
          <a:xfrm>
            <a:off x="9543813" y="2114883"/>
            <a:ext cx="2645100" cy="678900"/>
          </a:xfrm>
          <a:custGeom>
            <a:pathLst>
              <a:path extrusionOk="0" h="120000" w="120000">
                <a:moveTo>
                  <a:pt x="53777" y="0"/>
                </a:moveTo>
                <a:lnTo>
                  <a:pt x="120000" y="79056"/>
                </a:lnTo>
                <a:lnTo>
                  <a:pt x="120000" y="119912"/>
                </a:lnTo>
                <a:lnTo>
                  <a:pt x="51796" y="112078"/>
                </a:lnTo>
                <a:lnTo>
                  <a:pt x="0" y="119999"/>
                </a:lnTo>
                <a:lnTo>
                  <a:pt x="24761" y="42640"/>
                </a:lnTo>
                <a:close/>
              </a:path>
            </a:pathLst>
          </a:custGeom>
          <a:gradFill>
            <a:gsLst>
              <a:gs pos="0">
                <a:srgbClr val="00A1E0"/>
              </a:gs>
              <a:gs pos="41660">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3" name="Shape 1473"/>
          <p:cNvSpPr/>
          <p:nvPr/>
        </p:nvSpPr>
        <p:spPr>
          <a:xfrm>
            <a:off x="950862" y="1287557"/>
            <a:ext cx="10641000" cy="176850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gradFill>
            <a:gsLst>
              <a:gs pos="0">
                <a:srgbClr val="83BF00"/>
              </a:gs>
              <a:gs pos="100000">
                <a:srgbClr val="83BF00"/>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4" name="Shape 1474"/>
          <p:cNvSpPr/>
          <p:nvPr/>
        </p:nvSpPr>
        <p:spPr>
          <a:xfrm>
            <a:off x="1518065" y="1703291"/>
            <a:ext cx="1655700" cy="462900"/>
          </a:xfrm>
          <a:custGeom>
            <a:pathLst>
              <a:path extrusionOk="0" h="120000" w="120000">
                <a:moveTo>
                  <a:pt x="81016" y="53644"/>
                </a:moveTo>
                <a:lnTo>
                  <a:pt x="102833" y="37133"/>
                </a:lnTo>
                <a:lnTo>
                  <a:pt x="120000" y="322"/>
                </a:lnTo>
                <a:lnTo>
                  <a:pt x="61266" y="0"/>
                </a:lnTo>
                <a:lnTo>
                  <a:pt x="0" y="76833"/>
                </a:lnTo>
                <a:lnTo>
                  <a:pt x="10577" y="120000"/>
                </a:lnTo>
                <a:lnTo>
                  <a:pt x="81016" y="53644"/>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5" name="Shape 1475"/>
          <p:cNvSpPr/>
          <p:nvPr/>
        </p:nvSpPr>
        <p:spPr>
          <a:xfrm>
            <a:off x="2463717" y="1289550"/>
            <a:ext cx="3044099" cy="1335599"/>
          </a:xfrm>
          <a:custGeom>
            <a:pathLst>
              <a:path extrusionOk="0" h="120000" w="120000">
                <a:moveTo>
                  <a:pt x="43238" y="111966"/>
                </a:moveTo>
                <a:lnTo>
                  <a:pt x="69994" y="120000"/>
                </a:lnTo>
                <a:lnTo>
                  <a:pt x="120000" y="45438"/>
                </a:lnTo>
                <a:lnTo>
                  <a:pt x="101044" y="50427"/>
                </a:lnTo>
                <a:lnTo>
                  <a:pt x="82194" y="0"/>
                </a:lnTo>
                <a:lnTo>
                  <a:pt x="0" y="98127"/>
                </a:lnTo>
                <a:lnTo>
                  <a:pt x="43238" y="11196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6" name="Shape 1476"/>
          <p:cNvSpPr/>
          <p:nvPr/>
        </p:nvSpPr>
        <p:spPr>
          <a:xfrm>
            <a:off x="0" y="1461495"/>
            <a:ext cx="4132800" cy="1644000"/>
          </a:xfrm>
          <a:custGeom>
            <a:pathLst>
              <a:path extrusionOk="0" h="120000" w="120000">
                <a:moveTo>
                  <a:pt x="30548" y="0"/>
                </a:moveTo>
                <a:lnTo>
                  <a:pt x="38081" y="16894"/>
                </a:lnTo>
                <a:lnTo>
                  <a:pt x="57165" y="63783"/>
                </a:lnTo>
                <a:lnTo>
                  <a:pt x="80136" y="64805"/>
                </a:lnTo>
                <a:lnTo>
                  <a:pt x="110695" y="82985"/>
                </a:lnTo>
                <a:lnTo>
                  <a:pt x="120000" y="111044"/>
                </a:lnTo>
                <a:lnTo>
                  <a:pt x="112700" y="119999"/>
                </a:lnTo>
                <a:lnTo>
                  <a:pt x="83727" y="110261"/>
                </a:lnTo>
                <a:lnTo>
                  <a:pt x="69808" y="111133"/>
                </a:lnTo>
                <a:lnTo>
                  <a:pt x="53938" y="101449"/>
                </a:lnTo>
                <a:lnTo>
                  <a:pt x="53539" y="101811"/>
                </a:lnTo>
                <a:lnTo>
                  <a:pt x="0" y="99692"/>
                </a:lnTo>
                <a:lnTo>
                  <a:pt x="0" y="41031"/>
                </a:lnTo>
                <a:lnTo>
                  <a:pt x="30548" y="0"/>
                </a:lnTo>
                <a:close/>
              </a:path>
            </a:pathLst>
          </a:custGeom>
          <a:solidFill>
            <a:srgbClr val="00B2A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7" name="Shape 1477"/>
          <p:cNvSpPr/>
          <p:nvPr/>
        </p:nvSpPr>
        <p:spPr>
          <a:xfrm>
            <a:off x="0" y="2043377"/>
            <a:ext cx="1669500" cy="566700"/>
          </a:xfrm>
          <a:custGeom>
            <a:pathLst>
              <a:path extrusionOk="0" h="120000" w="120000">
                <a:moveTo>
                  <a:pt x="101175" y="0"/>
                </a:moveTo>
                <a:lnTo>
                  <a:pt x="120000" y="22063"/>
                </a:lnTo>
                <a:lnTo>
                  <a:pt x="0" y="120000"/>
                </a:lnTo>
                <a:lnTo>
                  <a:pt x="0" y="29924"/>
                </a:ln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u="sng">
              <a:solidFill>
                <a:schemeClr val="dk1"/>
              </a:solidFill>
              <a:latin typeface="Arial"/>
              <a:ea typeface="Arial"/>
              <a:cs typeface="Arial"/>
              <a:sym typeface="Arial"/>
            </a:endParaRPr>
          </a:p>
        </p:txBody>
      </p:sp>
      <p:sp>
        <p:nvSpPr>
          <p:cNvPr id="1478" name="Shape 1478"/>
          <p:cNvSpPr/>
          <p:nvPr/>
        </p:nvSpPr>
        <p:spPr>
          <a:xfrm>
            <a:off x="5094983" y="1794225"/>
            <a:ext cx="5207699" cy="1276200"/>
          </a:xfrm>
          <a:custGeom>
            <a:pathLst>
              <a:path extrusionOk="0" h="120000" w="120000">
                <a:moveTo>
                  <a:pt x="0" y="84416"/>
                </a:moveTo>
                <a:lnTo>
                  <a:pt x="30994" y="95644"/>
                </a:lnTo>
                <a:lnTo>
                  <a:pt x="52261" y="93083"/>
                </a:lnTo>
                <a:lnTo>
                  <a:pt x="120000" y="120000"/>
                </a:lnTo>
                <a:lnTo>
                  <a:pt x="114322" y="83361"/>
                </a:lnTo>
                <a:lnTo>
                  <a:pt x="95305" y="59450"/>
                </a:lnTo>
                <a:lnTo>
                  <a:pt x="95605" y="41311"/>
                </a:lnTo>
                <a:lnTo>
                  <a:pt x="80194" y="39255"/>
                </a:lnTo>
                <a:lnTo>
                  <a:pt x="58694" y="72450"/>
                </a:lnTo>
                <a:lnTo>
                  <a:pt x="70972" y="17633"/>
                </a:lnTo>
                <a:lnTo>
                  <a:pt x="64422" y="0"/>
                </a:lnTo>
                <a:lnTo>
                  <a:pt x="50666" y="28200"/>
                </a:lnTo>
                <a:lnTo>
                  <a:pt x="43700" y="7400"/>
                </a:lnTo>
                <a:lnTo>
                  <a:pt x="0" y="8441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79" name="Shape 1479"/>
          <p:cNvSpPr/>
          <p:nvPr/>
        </p:nvSpPr>
        <p:spPr>
          <a:xfrm>
            <a:off x="1592308" y="2338130"/>
            <a:ext cx="1208099" cy="519900"/>
          </a:xfrm>
          <a:custGeom>
            <a:pathLst>
              <a:path extrusionOk="0" h="120000" w="120000">
                <a:moveTo>
                  <a:pt x="26550" y="118750"/>
                </a:moveTo>
                <a:lnTo>
                  <a:pt x="120000" y="54727"/>
                </a:lnTo>
                <a:lnTo>
                  <a:pt x="115594" y="1861"/>
                </a:lnTo>
                <a:lnTo>
                  <a:pt x="38255" y="0"/>
                </a:lnTo>
                <a:lnTo>
                  <a:pt x="35711" y="36594"/>
                </a:lnTo>
                <a:lnTo>
                  <a:pt x="0" y="120000"/>
                </a:lnTo>
                <a:lnTo>
                  <a:pt x="26550" y="118750"/>
                </a:lnTo>
                <a:close/>
              </a:path>
            </a:pathLst>
          </a:custGeom>
          <a:solidFill>
            <a:srgbClr val="64CCC9">
              <a:alpha val="59609"/>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80" name="Shape 1480"/>
          <p:cNvSpPr/>
          <p:nvPr/>
        </p:nvSpPr>
        <p:spPr>
          <a:xfrm>
            <a:off x="2885761" y="2756243"/>
            <a:ext cx="1015800" cy="348300"/>
          </a:xfrm>
          <a:custGeom>
            <a:pathLst>
              <a:path extrusionOk="0" h="120000" w="120000">
                <a:moveTo>
                  <a:pt x="117500" y="120000"/>
                </a:moveTo>
                <a:lnTo>
                  <a:pt x="120000" y="61844"/>
                </a:lnTo>
                <a:lnTo>
                  <a:pt x="18733" y="0"/>
                </a:lnTo>
                <a:lnTo>
                  <a:pt x="0" y="77127"/>
                </a:lnTo>
                <a:lnTo>
                  <a:pt x="117500" y="120000"/>
                </a:lnTo>
                <a:close/>
              </a:path>
            </a:pathLst>
          </a:custGeom>
          <a:solidFill>
            <a:srgbClr val="64CCC9">
              <a:alpha val="59609"/>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81" name="Shape 1481"/>
          <p:cNvSpPr/>
          <p:nvPr/>
        </p:nvSpPr>
        <p:spPr>
          <a:xfrm>
            <a:off x="4975500" y="1780723"/>
            <a:ext cx="603300" cy="708000"/>
          </a:xfrm>
          <a:custGeom>
            <a:pathLst>
              <a:path extrusionOk="0" h="120000" w="120000">
                <a:moveTo>
                  <a:pt x="54950" y="106211"/>
                </a:moveTo>
                <a:lnTo>
                  <a:pt x="120000" y="41177"/>
                </a:lnTo>
                <a:lnTo>
                  <a:pt x="93311" y="0"/>
                </a:lnTo>
                <a:lnTo>
                  <a:pt x="0" y="120000"/>
                </a:lnTo>
                <a:lnTo>
                  <a:pt x="54950" y="106211"/>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482" name="Shape 1482"/>
          <p:cNvSpPr/>
          <p:nvPr/>
        </p:nvSpPr>
        <p:spPr>
          <a:xfrm>
            <a:off x="2409781" y="2628642"/>
            <a:ext cx="496200" cy="366600"/>
          </a:xfrm>
          <a:custGeom>
            <a:pathLst>
              <a:path extrusionOk="0" h="120000" w="120000">
                <a:moveTo>
                  <a:pt x="110044" y="112177"/>
                </a:moveTo>
                <a:lnTo>
                  <a:pt x="120000" y="40672"/>
                </a:lnTo>
                <a:lnTo>
                  <a:pt x="97550" y="0"/>
                </a:lnTo>
                <a:lnTo>
                  <a:pt x="0" y="120000"/>
                </a:lnTo>
                <a:lnTo>
                  <a:pt x="110044" y="112177"/>
                </a:lnTo>
                <a:close/>
              </a:path>
            </a:pathLst>
          </a:custGeom>
          <a:solidFill>
            <a:srgbClr val="64CCC9">
              <a:alpha val="59609"/>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1483" name="Shape 1483"/>
          <p:cNvPicPr preferRelativeResize="0"/>
          <p:nvPr/>
        </p:nvPicPr>
        <p:blipFill rotWithShape="1">
          <a:blip r:embed="rId3">
            <a:alphaModFix amt="37000"/>
          </a:blip>
          <a:srcRect b="0" l="0" r="0" t="0"/>
          <a:stretch/>
        </p:blipFill>
        <p:spPr>
          <a:xfrm>
            <a:off x="4840576" y="5804551"/>
            <a:ext cx="735300" cy="144900"/>
          </a:xfrm>
          <a:prstGeom prst="rect">
            <a:avLst/>
          </a:prstGeom>
          <a:noFill/>
          <a:ln>
            <a:noFill/>
          </a:ln>
        </p:spPr>
      </p:pic>
      <p:pic>
        <p:nvPicPr>
          <p:cNvPr id="1484" name="Shape 1484"/>
          <p:cNvPicPr preferRelativeResize="0"/>
          <p:nvPr/>
        </p:nvPicPr>
        <p:blipFill rotWithShape="1">
          <a:blip r:embed="rId3">
            <a:alphaModFix amt="37000"/>
          </a:blip>
          <a:srcRect b="0" l="0" r="0" t="0"/>
          <a:stretch/>
        </p:blipFill>
        <p:spPr>
          <a:xfrm>
            <a:off x="7541438" y="5804551"/>
            <a:ext cx="735300" cy="144900"/>
          </a:xfrm>
          <a:prstGeom prst="rect">
            <a:avLst/>
          </a:prstGeom>
          <a:noFill/>
          <a:ln>
            <a:noFill/>
          </a:ln>
        </p:spPr>
      </p:pic>
      <p:grpSp>
        <p:nvGrpSpPr>
          <p:cNvPr id="1485" name="Shape 1485"/>
          <p:cNvGrpSpPr/>
          <p:nvPr/>
        </p:nvGrpSpPr>
        <p:grpSpPr>
          <a:xfrm flipH="1">
            <a:off x="2661942" y="1608780"/>
            <a:ext cx="165762" cy="183360"/>
            <a:chOff x="-1" y="-1"/>
            <a:chExt cx="331592" cy="366793"/>
          </a:xfrm>
        </p:grpSpPr>
        <p:sp>
          <p:nvSpPr>
            <p:cNvPr id="1486" name="Shape 1486"/>
            <p:cNvSpPr/>
            <p:nvPr/>
          </p:nvSpPr>
          <p:spPr>
            <a:xfrm>
              <a:off x="142412" y="290292"/>
              <a:ext cx="43800" cy="76500"/>
            </a:xfrm>
            <a:prstGeom prst="rect">
              <a:avLst/>
            </a:prstGeom>
            <a:solidFill>
              <a:srgbClr val="5D3E16"/>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87" name="Shape 1487"/>
            <p:cNvSpPr/>
            <p:nvPr/>
          </p:nvSpPr>
          <p:spPr>
            <a:xfrm>
              <a:off x="0" y="0"/>
              <a:ext cx="331500" cy="317100"/>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88" name="Shape 1488"/>
            <p:cNvSpPr/>
            <p:nvPr/>
          </p:nvSpPr>
          <p:spPr>
            <a:xfrm>
              <a:off x="162691" y="0"/>
              <a:ext cx="168900" cy="317100"/>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89" name="Shape 1489"/>
            <p:cNvSpPr/>
            <p:nvPr/>
          </p:nvSpPr>
          <p:spPr>
            <a:xfrm>
              <a:off x="139221" y="0"/>
              <a:ext cx="46800" cy="45000"/>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90" name="Shape 1490"/>
            <p:cNvSpPr/>
            <p:nvPr/>
          </p:nvSpPr>
          <p:spPr>
            <a:xfrm>
              <a:off x="162691" y="0"/>
              <a:ext cx="23400" cy="45000"/>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91" name="Shape 1491"/>
            <p:cNvSpPr/>
            <p:nvPr/>
          </p:nvSpPr>
          <p:spPr>
            <a:xfrm>
              <a:off x="162691" y="0"/>
              <a:ext cx="23400" cy="45000"/>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1492" name="Shape 1492"/>
          <p:cNvGrpSpPr/>
          <p:nvPr/>
        </p:nvGrpSpPr>
        <p:grpSpPr>
          <a:xfrm>
            <a:off x="11304329" y="2286589"/>
            <a:ext cx="766279" cy="1158629"/>
            <a:chOff x="-2" y="-1"/>
            <a:chExt cx="865265" cy="1308299"/>
          </a:xfrm>
        </p:grpSpPr>
        <p:pic>
          <p:nvPicPr>
            <p:cNvPr id="1493" name="Shape 1493"/>
            <p:cNvPicPr preferRelativeResize="0"/>
            <p:nvPr/>
          </p:nvPicPr>
          <p:blipFill rotWithShape="1">
            <a:blip r:embed="rId4">
              <a:alphaModFix/>
            </a:blip>
            <a:srcRect b="0" l="0" r="0" t="0"/>
            <a:stretch/>
          </p:blipFill>
          <p:spPr>
            <a:xfrm rot="10800000">
              <a:off x="362570" y="1119898"/>
              <a:ext cx="140100" cy="188400"/>
            </a:xfrm>
            <a:prstGeom prst="rect">
              <a:avLst/>
            </a:prstGeom>
            <a:noFill/>
            <a:ln>
              <a:noFill/>
            </a:ln>
            <a:effectLst>
              <a:outerShdw blurRad="711200" rotWithShape="0">
                <a:srgbClr val="000000">
                  <a:alpha val="74900"/>
                </a:srgbClr>
              </a:outerShdw>
            </a:effectLst>
          </p:spPr>
        </p:pic>
        <p:grpSp>
          <p:nvGrpSpPr>
            <p:cNvPr id="1494" name="Shape 1494"/>
            <p:cNvGrpSpPr/>
            <p:nvPr/>
          </p:nvGrpSpPr>
          <p:grpSpPr>
            <a:xfrm>
              <a:off x="-2" y="-1"/>
              <a:ext cx="865265" cy="1127400"/>
              <a:chOff x="-1" y="-1"/>
              <a:chExt cx="865265" cy="1127400"/>
            </a:xfrm>
          </p:grpSpPr>
          <p:sp>
            <p:nvSpPr>
              <p:cNvPr id="1495" name="Shape 1495"/>
              <p:cNvSpPr/>
              <p:nvPr/>
            </p:nvSpPr>
            <p:spPr>
              <a:xfrm>
                <a:off x="-1" y="-1"/>
                <a:ext cx="432600" cy="11274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496" name="Shape 1496"/>
              <p:cNvSpPr/>
              <p:nvPr/>
            </p:nvSpPr>
            <p:spPr>
              <a:xfrm>
                <a:off x="432664" y="-1"/>
                <a:ext cx="432600" cy="11274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nvGrpSpPr>
          <p:cNvPr id="1497" name="Shape 1497"/>
          <p:cNvGrpSpPr/>
          <p:nvPr/>
        </p:nvGrpSpPr>
        <p:grpSpPr>
          <a:xfrm>
            <a:off x="3386416" y="1446087"/>
            <a:ext cx="6358128" cy="4446413"/>
            <a:chOff x="-1201834" y="5330"/>
            <a:chExt cx="12718800" cy="8894605"/>
          </a:xfrm>
        </p:grpSpPr>
        <p:sp>
          <p:nvSpPr>
            <p:cNvPr id="1498" name="Shape 1498"/>
            <p:cNvSpPr/>
            <p:nvPr/>
          </p:nvSpPr>
          <p:spPr>
            <a:xfrm>
              <a:off x="7530653" y="7172185"/>
              <a:ext cx="729600" cy="16680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499" name="Shape 1499"/>
            <p:cNvSpPr/>
            <p:nvPr/>
          </p:nvSpPr>
          <p:spPr>
            <a:xfrm>
              <a:off x="2076631" y="7202843"/>
              <a:ext cx="747600" cy="16371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500" name="Shape 1500"/>
            <p:cNvSpPr/>
            <p:nvPr/>
          </p:nvSpPr>
          <p:spPr>
            <a:xfrm>
              <a:off x="-1201834" y="5329"/>
              <a:ext cx="12718800" cy="5657100"/>
            </a:xfrm>
            <a:custGeom>
              <a:pathLst>
                <a:path extrusionOk="0" h="120000" w="120000">
                  <a:moveTo>
                    <a:pt x="119904" y="50517"/>
                  </a:moveTo>
                  <a:cubicBezTo>
                    <a:pt x="120303" y="39667"/>
                    <a:pt x="120028" y="22143"/>
                    <a:pt x="107105" y="17849"/>
                  </a:cubicBezTo>
                  <a:cubicBezTo>
                    <a:pt x="78425" y="8320"/>
                    <a:pt x="41872" y="4368"/>
                    <a:pt x="12928" y="381"/>
                  </a:cubicBezTo>
                  <a:cubicBezTo>
                    <a:pt x="8958" y="-165"/>
                    <a:pt x="-1164" y="-3018"/>
                    <a:pt x="106" y="21539"/>
                  </a:cubicBezTo>
                  <a:cubicBezTo>
                    <a:pt x="2097" y="59948"/>
                    <a:pt x="11089" y="119914"/>
                    <a:pt x="11179" y="120000"/>
                  </a:cubicBezTo>
                  <a:lnTo>
                    <a:pt x="114275" y="120000"/>
                  </a:lnTo>
                  <a:lnTo>
                    <a:pt x="119904" y="50517"/>
                  </a:ln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chemeClr val="dk1"/>
                </a:solidFill>
                <a:latin typeface="Arial"/>
                <a:ea typeface="Arial"/>
                <a:cs typeface="Arial"/>
                <a:sym typeface="Arial"/>
              </a:endParaRPr>
            </a:p>
          </p:txBody>
        </p:sp>
        <p:sp>
          <p:nvSpPr>
            <p:cNvPr id="1501" name="Shape 1501"/>
            <p:cNvSpPr/>
            <p:nvPr/>
          </p:nvSpPr>
          <p:spPr>
            <a:xfrm>
              <a:off x="-17247" y="5658487"/>
              <a:ext cx="10931100" cy="2121900"/>
            </a:xfrm>
            <a:custGeom>
              <a:pathLst>
                <a:path extrusionOk="0" h="120000" w="120000">
                  <a:moveTo>
                    <a:pt x="120000" y="0"/>
                  </a:moveTo>
                  <a:lnTo>
                    <a:pt x="0" y="0"/>
                  </a:lnTo>
                  <a:cubicBezTo>
                    <a:pt x="2005" y="29359"/>
                    <a:pt x="3250" y="44591"/>
                    <a:pt x="5105" y="70097"/>
                  </a:cubicBezTo>
                  <a:cubicBezTo>
                    <a:pt x="6666" y="91529"/>
                    <a:pt x="8483" y="118525"/>
                    <a:pt x="17622" y="116477"/>
                  </a:cubicBezTo>
                  <a:cubicBezTo>
                    <a:pt x="18755" y="121294"/>
                    <a:pt x="92866" y="121536"/>
                    <a:pt x="106388" y="114907"/>
                  </a:cubicBezTo>
                  <a:cubicBezTo>
                    <a:pt x="112850" y="111740"/>
                    <a:pt x="118427" y="81828"/>
                    <a:pt x="120000" y="0"/>
                  </a:cubicBezTo>
                </a:path>
              </a:pathLst>
            </a:custGeom>
            <a:solidFill>
              <a:srgbClr val="E1C27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502" name="Shape 1502"/>
            <p:cNvSpPr/>
            <p:nvPr/>
          </p:nvSpPr>
          <p:spPr>
            <a:xfrm flipH="1">
              <a:off x="1775957" y="8260035"/>
              <a:ext cx="1372500" cy="639900"/>
            </a:xfrm>
            <a:custGeom>
              <a:pathLst>
                <a:path extrusionOk="0" h="120000" w="120000">
                  <a:moveTo>
                    <a:pt x="50194" y="70983"/>
                  </a:moveTo>
                  <a:cubicBezTo>
                    <a:pt x="34673" y="76627"/>
                    <a:pt x="29207" y="33861"/>
                    <a:pt x="59" y="33861"/>
                  </a:cubicBezTo>
                  <a:cubicBezTo>
                    <a:pt x="-1490" y="33861"/>
                    <a:pt x="28480" y="84505"/>
                    <a:pt x="28480" y="84505"/>
                  </a:cubicBezTo>
                  <a:lnTo>
                    <a:pt x="23049" y="114927"/>
                  </a:lnTo>
                  <a:lnTo>
                    <a:pt x="56399" y="111550"/>
                  </a:lnTo>
                  <a:lnTo>
                    <a:pt x="87615" y="120000"/>
                  </a:lnTo>
                  <a:lnTo>
                    <a:pt x="120000" y="39433"/>
                  </a:lnTo>
                  <a:cubicBezTo>
                    <a:pt x="120000" y="39433"/>
                    <a:pt x="89809" y="47327"/>
                    <a:pt x="82829" y="67605"/>
                  </a:cubicBezTo>
                  <a:cubicBezTo>
                    <a:pt x="75849" y="87883"/>
                    <a:pt x="93182" y="0"/>
                    <a:pt x="93182" y="0"/>
                  </a:cubicBezTo>
                  <a:cubicBezTo>
                    <a:pt x="93182" y="0"/>
                    <a:pt x="65716" y="65338"/>
                    <a:pt x="50194"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503" name="Shape 1503"/>
            <p:cNvSpPr/>
            <p:nvPr/>
          </p:nvSpPr>
          <p:spPr>
            <a:xfrm>
              <a:off x="7233332" y="8272521"/>
              <a:ext cx="1347000" cy="615000"/>
            </a:xfrm>
            <a:custGeom>
              <a:pathLst>
                <a:path extrusionOk="0" h="120000" w="120000">
                  <a:moveTo>
                    <a:pt x="48149" y="70983"/>
                  </a:moveTo>
                  <a:cubicBezTo>
                    <a:pt x="32762" y="75094"/>
                    <a:pt x="30069" y="24683"/>
                    <a:pt x="67" y="24683"/>
                  </a:cubicBezTo>
                  <a:cubicBezTo>
                    <a:pt x="-1527" y="24683"/>
                    <a:pt x="25798" y="84505"/>
                    <a:pt x="25798" y="84505"/>
                  </a:cubicBezTo>
                  <a:lnTo>
                    <a:pt x="20209" y="114927"/>
                  </a:lnTo>
                  <a:lnTo>
                    <a:pt x="54536" y="111550"/>
                  </a:lnTo>
                  <a:lnTo>
                    <a:pt x="86667" y="120000"/>
                  </a:lnTo>
                  <a:lnTo>
                    <a:pt x="120000" y="39433"/>
                  </a:lnTo>
                  <a:cubicBezTo>
                    <a:pt x="120000" y="39433"/>
                    <a:pt x="88924" y="47327"/>
                    <a:pt x="81740" y="67605"/>
                  </a:cubicBezTo>
                  <a:cubicBezTo>
                    <a:pt x="74555" y="87883"/>
                    <a:pt x="92397" y="0"/>
                    <a:pt x="92397" y="0"/>
                  </a:cubicBezTo>
                  <a:cubicBezTo>
                    <a:pt x="92397" y="0"/>
                    <a:pt x="63536" y="66872"/>
                    <a:pt x="48149"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grpSp>
      <p:pic>
        <p:nvPicPr>
          <p:cNvPr id="1504" name="Shape 1504"/>
          <p:cNvPicPr preferRelativeResize="0"/>
          <p:nvPr/>
        </p:nvPicPr>
        <p:blipFill rotWithShape="1">
          <a:blip r:embed="rId5">
            <a:alphaModFix/>
          </a:blip>
          <a:srcRect b="0" l="0" r="0" t="0"/>
          <a:stretch/>
        </p:blipFill>
        <p:spPr>
          <a:xfrm>
            <a:off x="6256001" y="3976137"/>
            <a:ext cx="844799" cy="591300"/>
          </a:xfrm>
          <a:prstGeom prst="rect">
            <a:avLst/>
          </a:prstGeom>
          <a:noFill/>
          <a:ln>
            <a:noFill/>
          </a:ln>
        </p:spPr>
      </p:pic>
      <p:grpSp>
        <p:nvGrpSpPr>
          <p:cNvPr id="1505" name="Shape 1505"/>
          <p:cNvGrpSpPr/>
          <p:nvPr/>
        </p:nvGrpSpPr>
        <p:grpSpPr>
          <a:xfrm>
            <a:off x="9838809" y="3052867"/>
            <a:ext cx="1879376" cy="2952328"/>
            <a:chOff x="9914534" y="2523578"/>
            <a:chExt cx="2274172" cy="3572517"/>
          </a:xfrm>
        </p:grpSpPr>
        <p:pic>
          <p:nvPicPr>
            <p:cNvPr id="1506" name="Shape 1506"/>
            <p:cNvPicPr preferRelativeResize="0"/>
            <p:nvPr/>
          </p:nvPicPr>
          <p:blipFill rotWithShape="1">
            <a:blip r:embed="rId3">
              <a:alphaModFix amt="37000"/>
            </a:blip>
            <a:srcRect b="0" l="0" r="0" t="0"/>
            <a:stretch/>
          </p:blipFill>
          <p:spPr>
            <a:xfrm>
              <a:off x="10304903" y="5785296"/>
              <a:ext cx="1575900" cy="310800"/>
            </a:xfrm>
            <a:prstGeom prst="rect">
              <a:avLst/>
            </a:prstGeom>
            <a:noFill/>
            <a:ln>
              <a:noFill/>
            </a:ln>
          </p:spPr>
        </p:pic>
        <p:grpSp>
          <p:nvGrpSpPr>
            <p:cNvPr id="1507" name="Shape 1507"/>
            <p:cNvGrpSpPr/>
            <p:nvPr/>
          </p:nvGrpSpPr>
          <p:grpSpPr>
            <a:xfrm>
              <a:off x="9914534" y="2523578"/>
              <a:ext cx="2274172" cy="3438398"/>
              <a:chOff x="-635177" y="3810989"/>
              <a:chExt cx="3418266" cy="5168192"/>
            </a:xfrm>
          </p:grpSpPr>
          <p:pic>
            <p:nvPicPr>
              <p:cNvPr id="1508" name="Shape 1508"/>
              <p:cNvPicPr preferRelativeResize="0"/>
              <p:nvPr/>
            </p:nvPicPr>
            <p:blipFill rotWithShape="1">
              <a:blip r:embed="rId4">
                <a:alphaModFix/>
              </a:blip>
              <a:srcRect b="0" l="0" r="0" t="0"/>
              <a:stretch/>
            </p:blipFill>
            <p:spPr>
              <a:xfrm rot="10800000">
                <a:off x="797333" y="8234882"/>
                <a:ext cx="553200" cy="744300"/>
              </a:xfrm>
              <a:prstGeom prst="rect">
                <a:avLst/>
              </a:prstGeom>
              <a:noFill/>
              <a:ln>
                <a:noFill/>
              </a:ln>
            </p:spPr>
          </p:pic>
          <p:grpSp>
            <p:nvGrpSpPr>
              <p:cNvPr id="1509" name="Shape 1509"/>
              <p:cNvGrpSpPr/>
              <p:nvPr/>
            </p:nvGrpSpPr>
            <p:grpSpPr>
              <a:xfrm>
                <a:off x="-635177" y="3810989"/>
                <a:ext cx="3418266" cy="4453800"/>
                <a:chOff x="-635177" y="3810989"/>
                <a:chExt cx="3418266" cy="4453800"/>
              </a:xfrm>
            </p:grpSpPr>
            <p:sp>
              <p:nvSpPr>
                <p:cNvPr id="1510" name="Shape 1510"/>
                <p:cNvSpPr/>
                <p:nvPr/>
              </p:nvSpPr>
              <p:spPr>
                <a:xfrm>
                  <a:off x="-635177" y="3810989"/>
                  <a:ext cx="1709100" cy="44538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11" name="Shape 1511"/>
                <p:cNvSpPr/>
                <p:nvPr/>
              </p:nvSpPr>
              <p:spPr>
                <a:xfrm>
                  <a:off x="1073988" y="3810989"/>
                  <a:ext cx="1709100" cy="44538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12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sp>
        <p:nvSpPr>
          <p:cNvPr id="1512" name="Shape 1512"/>
          <p:cNvSpPr txBox="1"/>
          <p:nvPr>
            <p:ph type="ctrTitle"/>
          </p:nvPr>
        </p:nvSpPr>
        <p:spPr>
          <a:xfrm>
            <a:off x="3972601" y="1931211"/>
            <a:ext cx="5394899" cy="1298400"/>
          </a:xfrm>
          <a:prstGeom prst="rect">
            <a:avLst/>
          </a:prstGeom>
          <a:noFill/>
          <a:ln>
            <a:noFill/>
          </a:ln>
        </p:spPr>
        <p:txBody>
          <a:bodyPr anchorCtr="0" anchor="b" bIns="91425" lIns="91425" rIns="91425" tIns="91425"/>
          <a:lstStyle>
            <a:lvl1pPr indent="0" lvl="0" marL="0" marR="0" rtl="0" algn="ctr">
              <a:lnSpc>
                <a:spcPct val="90000"/>
              </a:lnSpc>
              <a:spcBef>
                <a:spcPts val="0"/>
              </a:spcBef>
              <a:spcAft>
                <a:spcPts val="0"/>
              </a:spcAft>
              <a:buNone/>
              <a:defRPr b="0" i="0" sz="38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513" name="Shape 1513"/>
          <p:cNvSpPr txBox="1"/>
          <p:nvPr>
            <p:ph idx="1" type="subTitle"/>
          </p:nvPr>
        </p:nvSpPr>
        <p:spPr>
          <a:xfrm>
            <a:off x="3958885" y="3321100"/>
            <a:ext cx="5422500" cy="795600"/>
          </a:xfrm>
          <a:prstGeom prst="rect">
            <a:avLst/>
          </a:prstGeom>
          <a:noFill/>
          <a:ln>
            <a:noFill/>
          </a:ln>
        </p:spPr>
        <p:txBody>
          <a:bodyPr anchorCtr="0" anchor="t" bIns="91425" lIns="91425" rIns="91425" tIns="91425"/>
          <a:lstStyle>
            <a:lvl1pPr indent="-342900" lvl="0" marL="342900" marR="0" rtl="0" algn="ctr">
              <a:lnSpc>
                <a:spcPct val="90000"/>
              </a:lnSpc>
              <a:spcBef>
                <a:spcPts val="0"/>
              </a:spcBef>
              <a:spcAft>
                <a:spcPts val="0"/>
              </a:spcAft>
              <a:buClr>
                <a:srgbClr val="7F7F7F"/>
              </a:buClr>
              <a:buFont typeface="Arial"/>
              <a:buNone/>
              <a:defRPr b="0" i="0" sz="2400" u="none" cap="none" strike="noStrike">
                <a:solidFill>
                  <a:srgbClr val="AA8D54"/>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514" name="Shape 1514"/>
          <p:cNvSpPr txBox="1"/>
          <p:nvPr>
            <p:ph idx="2" type="body"/>
          </p:nvPr>
        </p:nvSpPr>
        <p:spPr>
          <a:xfrm>
            <a:off x="5565848" y="5454564"/>
            <a:ext cx="2052299" cy="377700"/>
          </a:xfrm>
          <a:prstGeom prst="rect">
            <a:avLst/>
          </a:prstGeom>
          <a:noFill/>
          <a:ln>
            <a:noFill/>
          </a:ln>
        </p:spPr>
        <p:txBody>
          <a:bodyPr anchorCtr="0" anchor="t" bIns="91425" lIns="91425" rIns="91425" tIns="91425"/>
          <a:lstStyle>
            <a:lvl1pPr indent="0" lvl="0" marL="0" marR="0" rtl="0" algn="ctr">
              <a:spcBef>
                <a:spcPts val="0"/>
              </a:spcBef>
              <a:spcAft>
                <a:spcPts val="0"/>
              </a:spcAft>
              <a:buClr>
                <a:srgbClr val="7F7F7F"/>
              </a:buClr>
              <a:buFont typeface="Arial"/>
              <a:buNone/>
              <a:defRPr b="0" i="0" sz="1400" u="none" cap="none" strike="noStrike">
                <a:solidFill>
                  <a:srgbClr val="4A3116"/>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15" name="Shape 1515"/>
          <p:cNvSpPr txBox="1"/>
          <p:nvPr>
            <p:ph idx="3" type="body"/>
          </p:nvPr>
        </p:nvSpPr>
        <p:spPr>
          <a:xfrm>
            <a:off x="4561587" y="4662044"/>
            <a:ext cx="4233600" cy="801600"/>
          </a:xfrm>
          <a:prstGeom prst="rect">
            <a:avLst/>
          </a:prstGeom>
          <a:noFill/>
          <a:ln>
            <a:noFill/>
          </a:ln>
        </p:spPr>
        <p:txBody>
          <a:bodyPr anchorCtr="0" anchor="t" bIns="91425" lIns="91425" rIns="91425" tIns="91425"/>
          <a:lstStyle>
            <a:lvl1pPr indent="114300" lvl="0" marL="0" marR="0" rtl="0" algn="ctr">
              <a:lnSpc>
                <a:spcPct val="90000"/>
              </a:lnSpc>
              <a:spcBef>
                <a:spcPts val="0"/>
              </a:spcBef>
              <a:spcAft>
                <a:spcPts val="200"/>
              </a:spcAft>
              <a:buClr>
                <a:srgbClr val="7F7F7F"/>
              </a:buClr>
              <a:buSzPct val="100000"/>
              <a:buFont typeface="Arial"/>
              <a:buChar char="​"/>
              <a:defRPr b="0" i="0" sz="1800" u="none" cap="none" strike="noStrike">
                <a:solidFill>
                  <a:srgbClr val="5B4127"/>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1516" name="Shape 1516"/>
          <p:cNvGrpSpPr/>
          <p:nvPr/>
        </p:nvGrpSpPr>
        <p:grpSpPr>
          <a:xfrm>
            <a:off x="597192" y="3953832"/>
            <a:ext cx="4364108" cy="2784953"/>
            <a:chOff x="268817" y="3743473"/>
            <a:chExt cx="5062183" cy="3198155"/>
          </a:xfrm>
        </p:grpSpPr>
        <p:pic>
          <p:nvPicPr>
            <p:cNvPr id="1517" name="Shape 1517"/>
            <p:cNvPicPr preferRelativeResize="0"/>
            <p:nvPr/>
          </p:nvPicPr>
          <p:blipFill rotWithShape="1">
            <a:blip r:embed="rId3">
              <a:alphaModFix amt="61000"/>
            </a:blip>
            <a:srcRect b="0" l="0" r="0" t="0"/>
            <a:stretch/>
          </p:blipFill>
          <p:spPr>
            <a:xfrm>
              <a:off x="3597601" y="6030480"/>
              <a:ext cx="1733400" cy="666300"/>
            </a:xfrm>
            <a:prstGeom prst="rect">
              <a:avLst/>
            </a:prstGeom>
            <a:noFill/>
            <a:ln>
              <a:noFill/>
            </a:ln>
          </p:spPr>
        </p:pic>
        <p:pic>
          <p:nvPicPr>
            <p:cNvPr id="1518" name="Shape 1518"/>
            <p:cNvPicPr preferRelativeResize="0"/>
            <p:nvPr/>
          </p:nvPicPr>
          <p:blipFill rotWithShape="1">
            <a:blip r:embed="rId3">
              <a:alphaModFix amt="61000"/>
            </a:blip>
            <a:srcRect b="0" l="0" r="0" t="0"/>
            <a:stretch/>
          </p:blipFill>
          <p:spPr>
            <a:xfrm>
              <a:off x="2442250" y="5998048"/>
              <a:ext cx="1076400" cy="886799"/>
            </a:xfrm>
            <a:prstGeom prst="rect">
              <a:avLst/>
            </a:prstGeom>
            <a:noFill/>
            <a:ln>
              <a:noFill/>
            </a:ln>
          </p:spPr>
        </p:pic>
        <p:pic>
          <p:nvPicPr>
            <p:cNvPr id="1519" name="Shape 1519"/>
            <p:cNvPicPr preferRelativeResize="0"/>
            <p:nvPr/>
          </p:nvPicPr>
          <p:blipFill rotWithShape="1">
            <a:blip r:embed="rId3">
              <a:alphaModFix amt="61000"/>
            </a:blip>
            <a:srcRect b="0" l="0" r="0" t="0"/>
            <a:stretch/>
          </p:blipFill>
          <p:spPr>
            <a:xfrm>
              <a:off x="268817" y="6030480"/>
              <a:ext cx="1733400" cy="666300"/>
            </a:xfrm>
            <a:prstGeom prst="rect">
              <a:avLst/>
            </a:prstGeom>
            <a:noFill/>
            <a:ln>
              <a:noFill/>
            </a:ln>
          </p:spPr>
        </p:pic>
        <p:pic>
          <p:nvPicPr>
            <p:cNvPr id="1520" name="Shape 1520"/>
            <p:cNvPicPr preferRelativeResize="0"/>
            <p:nvPr/>
          </p:nvPicPr>
          <p:blipFill rotWithShape="1">
            <a:blip r:embed="rId3">
              <a:alphaModFix amt="61000"/>
            </a:blip>
            <a:srcRect b="0" l="0" r="0" t="0"/>
            <a:stretch/>
          </p:blipFill>
          <p:spPr>
            <a:xfrm>
              <a:off x="1800561" y="6054828"/>
              <a:ext cx="1076400" cy="886800"/>
            </a:xfrm>
            <a:prstGeom prst="rect">
              <a:avLst/>
            </a:prstGeom>
            <a:noFill/>
            <a:ln>
              <a:noFill/>
            </a:ln>
          </p:spPr>
        </p:pic>
        <p:pic>
          <p:nvPicPr>
            <p:cNvPr id="1521" name="Shape 1521"/>
            <p:cNvPicPr preferRelativeResize="0"/>
            <p:nvPr/>
          </p:nvPicPr>
          <p:blipFill rotWithShape="1">
            <a:blip r:embed="rId3">
              <a:alphaModFix amt="61000"/>
            </a:blip>
            <a:srcRect b="0" l="0" r="0" t="0"/>
            <a:stretch/>
          </p:blipFill>
          <p:spPr>
            <a:xfrm>
              <a:off x="2808852" y="5844239"/>
              <a:ext cx="1733399" cy="666300"/>
            </a:xfrm>
            <a:prstGeom prst="rect">
              <a:avLst/>
            </a:prstGeom>
            <a:noFill/>
            <a:ln>
              <a:noFill/>
            </a:ln>
          </p:spPr>
        </p:pic>
        <p:pic>
          <p:nvPicPr>
            <p:cNvPr descr="Camp-Fire-Friends.png" id="1522" name="Shape 1522"/>
            <p:cNvPicPr preferRelativeResize="0"/>
            <p:nvPr/>
          </p:nvPicPr>
          <p:blipFill rotWithShape="1">
            <a:blip r:embed="rId6">
              <a:alphaModFix/>
            </a:blip>
            <a:srcRect b="0" l="0" r="0" t="0"/>
            <a:stretch/>
          </p:blipFill>
          <p:spPr>
            <a:xfrm>
              <a:off x="392086" y="3743473"/>
              <a:ext cx="4608300" cy="3020999"/>
            </a:xfrm>
            <a:prstGeom prst="rect">
              <a:avLst/>
            </a:prstGeom>
            <a:noFill/>
            <a:ln>
              <a:noFill/>
            </a:ln>
          </p:spPr>
        </p:pic>
      </p:grpSp>
      <p:grpSp>
        <p:nvGrpSpPr>
          <p:cNvPr id="1523" name="Shape 1523"/>
          <p:cNvGrpSpPr/>
          <p:nvPr/>
        </p:nvGrpSpPr>
        <p:grpSpPr>
          <a:xfrm>
            <a:off x="1334393" y="1981777"/>
            <a:ext cx="866007" cy="1347709"/>
            <a:chOff x="-634265" y="820018"/>
            <a:chExt cx="2470776" cy="3845106"/>
          </a:xfrm>
        </p:grpSpPr>
        <p:pic>
          <p:nvPicPr>
            <p:cNvPr id="1524" name="Shape 1524"/>
            <p:cNvPicPr preferRelativeResize="0"/>
            <p:nvPr/>
          </p:nvPicPr>
          <p:blipFill rotWithShape="1">
            <a:blip r:embed="rId3">
              <a:alphaModFix amt="61000"/>
            </a:blip>
            <a:srcRect b="0" l="0" r="0" t="0"/>
            <a:stretch/>
          </p:blipFill>
          <p:spPr>
            <a:xfrm>
              <a:off x="219933" y="4399025"/>
              <a:ext cx="761700" cy="266100"/>
            </a:xfrm>
            <a:prstGeom prst="rect">
              <a:avLst/>
            </a:prstGeom>
            <a:noFill/>
            <a:ln>
              <a:noFill/>
            </a:ln>
          </p:spPr>
        </p:pic>
        <p:grpSp>
          <p:nvGrpSpPr>
            <p:cNvPr id="1525" name="Shape 1525"/>
            <p:cNvGrpSpPr/>
            <p:nvPr/>
          </p:nvGrpSpPr>
          <p:grpSpPr>
            <a:xfrm>
              <a:off x="-634265" y="820018"/>
              <a:ext cx="2470776" cy="3735538"/>
              <a:chOff x="-2" y="-2"/>
              <a:chExt cx="6874726" cy="10393817"/>
            </a:xfrm>
          </p:grpSpPr>
          <p:pic>
            <p:nvPicPr>
              <p:cNvPr id="1526" name="Shape 1526"/>
              <p:cNvPicPr preferRelativeResize="0"/>
              <p:nvPr/>
            </p:nvPicPr>
            <p:blipFill rotWithShape="1">
              <a:blip r:embed="rId4">
                <a:alphaModFix/>
              </a:blip>
              <a:srcRect b="0" l="0" r="0" t="0"/>
              <a:stretch/>
            </p:blipFill>
            <p:spPr>
              <a:xfrm rot="10800000">
                <a:off x="2881087" y="8896815"/>
                <a:ext cx="1112400" cy="1497000"/>
              </a:xfrm>
              <a:prstGeom prst="rect">
                <a:avLst/>
              </a:prstGeom>
              <a:noFill/>
              <a:ln>
                <a:noFill/>
              </a:ln>
            </p:spPr>
          </p:pic>
          <p:grpSp>
            <p:nvGrpSpPr>
              <p:cNvPr id="1527" name="Shape 1527"/>
              <p:cNvGrpSpPr/>
              <p:nvPr/>
            </p:nvGrpSpPr>
            <p:grpSpPr>
              <a:xfrm>
                <a:off x="-2" y="-2"/>
                <a:ext cx="6874726" cy="8957100"/>
                <a:chOff x="-1" y="-1"/>
                <a:chExt cx="6874725" cy="8957100"/>
              </a:xfrm>
            </p:grpSpPr>
            <p:sp>
              <p:nvSpPr>
                <p:cNvPr id="1528" name="Shape 1528"/>
                <p:cNvSpPr/>
                <p:nvPr/>
              </p:nvSpPr>
              <p:spPr>
                <a:xfrm>
                  <a:off x="0" y="-1"/>
                  <a:ext cx="3437400" cy="8957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29" name="Shape 1529"/>
                <p:cNvSpPr/>
                <p:nvPr/>
              </p:nvSpPr>
              <p:spPr>
                <a:xfrm>
                  <a:off x="3437325" y="-1"/>
                  <a:ext cx="3437400" cy="8957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grpSp>
        <p:nvGrpSpPr>
          <p:cNvPr id="1530" name="Shape 1530"/>
          <p:cNvGrpSpPr/>
          <p:nvPr/>
        </p:nvGrpSpPr>
        <p:grpSpPr>
          <a:xfrm flipH="1">
            <a:off x="2866114" y="2047263"/>
            <a:ext cx="541054" cy="598789"/>
            <a:chOff x="-1" y="-1"/>
            <a:chExt cx="1190700" cy="1317758"/>
          </a:xfrm>
        </p:grpSpPr>
        <p:sp>
          <p:nvSpPr>
            <p:cNvPr id="1531" name="Shape 1531"/>
            <p:cNvSpPr/>
            <p:nvPr/>
          </p:nvSpPr>
          <p:spPr>
            <a:xfrm>
              <a:off x="511506" y="1042657"/>
              <a:ext cx="157200" cy="275100"/>
            </a:xfrm>
            <a:prstGeom prst="rect">
              <a:avLst/>
            </a:prstGeom>
            <a:solidFill>
              <a:srgbClr val="5D3E16"/>
            </a:solidFill>
            <a:ln>
              <a:noFill/>
            </a:ln>
            <a:effectLst>
              <a:outerShdw blurRad="711200" rotWithShape="0">
                <a:srgbClr val="000000">
                  <a:alpha val="74900"/>
                </a:srgbClr>
              </a:outerShdw>
            </a:effectLst>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32" name="Shape 1532"/>
            <p:cNvSpPr/>
            <p:nvPr/>
          </p:nvSpPr>
          <p:spPr>
            <a:xfrm>
              <a:off x="-1" y="-1"/>
              <a:ext cx="1190700" cy="1138500"/>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33" name="Shape 1533"/>
            <p:cNvSpPr/>
            <p:nvPr/>
          </p:nvSpPr>
          <p:spPr>
            <a:xfrm>
              <a:off x="584345" y="-1"/>
              <a:ext cx="606300" cy="1138500"/>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34" name="Shape 1534"/>
            <p:cNvSpPr/>
            <p:nvPr/>
          </p:nvSpPr>
          <p:spPr>
            <a:xfrm>
              <a:off x="500050" y="0"/>
              <a:ext cx="168600" cy="162000"/>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35" name="Shape 1535"/>
            <p:cNvSpPr/>
            <p:nvPr/>
          </p:nvSpPr>
          <p:spPr>
            <a:xfrm>
              <a:off x="584345" y="0"/>
              <a:ext cx="84300" cy="162000"/>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36" name="Shape 1536"/>
            <p:cNvSpPr/>
            <p:nvPr/>
          </p:nvSpPr>
          <p:spPr>
            <a:xfrm>
              <a:off x="584345" y="0"/>
              <a:ext cx="84300" cy="162000"/>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1537" name="Shape 1537"/>
          <p:cNvGrpSpPr/>
          <p:nvPr/>
        </p:nvGrpSpPr>
        <p:grpSpPr>
          <a:xfrm>
            <a:off x="-29345" y="788429"/>
            <a:ext cx="1388847" cy="3274042"/>
            <a:chOff x="-31202" y="814295"/>
            <a:chExt cx="1348003" cy="3177756"/>
          </a:xfrm>
        </p:grpSpPr>
        <p:sp>
          <p:nvSpPr>
            <p:cNvPr id="1538" name="Shape 1538"/>
            <p:cNvSpPr/>
            <p:nvPr/>
          </p:nvSpPr>
          <p:spPr>
            <a:xfrm rot="-7622">
              <a:off x="-8239" y="1463288"/>
              <a:ext cx="1217702" cy="598501"/>
            </a:xfrm>
            <a:custGeom>
              <a:pathLst>
                <a:path extrusionOk="0" h="120000" w="120000">
                  <a:moveTo>
                    <a:pt x="104103" y="0"/>
                  </a:moveTo>
                  <a:lnTo>
                    <a:pt x="120000" y="64083"/>
                  </a:lnTo>
                  <a:lnTo>
                    <a:pt x="0" y="119999"/>
                  </a:lnTo>
                  <a:lnTo>
                    <a:pt x="80" y="49479"/>
                  </a:lnTo>
                  <a:lnTo>
                    <a:pt x="13299" y="38261"/>
                  </a:lnTo>
                  <a:cubicBezTo>
                    <a:pt x="17973" y="34581"/>
                    <a:pt x="22745" y="31124"/>
                    <a:pt x="27572" y="27993"/>
                  </a:cubicBezTo>
                  <a:cubicBezTo>
                    <a:pt x="65187" y="3608"/>
                    <a:pt x="103885" y="-54"/>
                    <a:pt x="104103" y="0"/>
                  </a:cubicBez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1539" name="Shape 1539"/>
            <p:cNvPicPr preferRelativeResize="0"/>
            <p:nvPr/>
          </p:nvPicPr>
          <p:blipFill rotWithShape="1">
            <a:blip r:embed="rId3">
              <a:alphaModFix amt="61000"/>
            </a:blip>
            <a:srcRect b="0" l="0" r="0" t="0"/>
            <a:stretch/>
          </p:blipFill>
          <p:spPr>
            <a:xfrm>
              <a:off x="-31202" y="3772151"/>
              <a:ext cx="629700" cy="219900"/>
            </a:xfrm>
            <a:prstGeom prst="rect">
              <a:avLst/>
            </a:prstGeom>
            <a:noFill/>
            <a:ln>
              <a:noFill/>
            </a:ln>
          </p:spPr>
        </p:pic>
        <p:pic>
          <p:nvPicPr>
            <p:cNvPr id="1540" name="Shape 1540"/>
            <p:cNvPicPr preferRelativeResize="0"/>
            <p:nvPr/>
          </p:nvPicPr>
          <p:blipFill rotWithShape="1">
            <a:blip r:embed="rId4">
              <a:alphaModFix/>
            </a:blip>
            <a:srcRect b="0" l="0" r="0" t="0"/>
            <a:stretch/>
          </p:blipFill>
          <p:spPr>
            <a:xfrm rot="10800000">
              <a:off x="139093" y="3456875"/>
              <a:ext cx="330300" cy="444600"/>
            </a:xfrm>
            <a:prstGeom prst="rect">
              <a:avLst/>
            </a:prstGeom>
            <a:noFill/>
            <a:ln>
              <a:noFill/>
            </a:ln>
          </p:spPr>
        </p:pic>
        <p:sp>
          <p:nvSpPr>
            <p:cNvPr id="1541" name="Shape 1541"/>
            <p:cNvSpPr/>
            <p:nvPr/>
          </p:nvSpPr>
          <p:spPr>
            <a:xfrm>
              <a:off x="295901" y="814295"/>
              <a:ext cx="1020900" cy="26604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42" name="Shape 1542"/>
            <p:cNvSpPr/>
            <p:nvPr/>
          </p:nvSpPr>
          <p:spPr>
            <a:xfrm flipH="1">
              <a:off x="-8533" y="814295"/>
              <a:ext cx="307200" cy="2660400"/>
            </a:xfrm>
            <a:custGeom>
              <a:pathLst>
                <a:path extrusionOk="0" h="120000" w="120000">
                  <a:moveTo>
                    <a:pt x="0" y="0"/>
                  </a:moveTo>
                  <a:lnTo>
                    <a:pt x="0" y="120000"/>
                  </a:lnTo>
                  <a:lnTo>
                    <a:pt x="119999" y="120000"/>
                  </a:lnTo>
                  <a:lnTo>
                    <a:pt x="119999" y="23383"/>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rgbClr val="000000"/>
                </a:solidFill>
                <a:latin typeface="Calibri"/>
                <a:ea typeface="Calibri"/>
                <a:cs typeface="Calibri"/>
                <a:sym typeface="Calibri"/>
              </a:endParaRPr>
            </a:p>
          </p:txBody>
        </p:sp>
      </p:grpSp>
      <p:grpSp>
        <p:nvGrpSpPr>
          <p:cNvPr id="1543" name="Shape 1543"/>
          <p:cNvGrpSpPr/>
          <p:nvPr/>
        </p:nvGrpSpPr>
        <p:grpSpPr>
          <a:xfrm>
            <a:off x="10720166" y="272292"/>
            <a:ext cx="698208" cy="945193"/>
            <a:chOff x="10738913" y="138782"/>
            <a:chExt cx="840000" cy="1125900"/>
          </a:xfrm>
        </p:grpSpPr>
        <p:pic>
          <p:nvPicPr>
            <p:cNvPr id="1544" name="Shape 1544"/>
            <p:cNvPicPr preferRelativeResize="0"/>
            <p:nvPr/>
          </p:nvPicPr>
          <p:blipFill rotWithShape="1">
            <a:blip r:embed="rId7">
              <a:alphaModFix/>
            </a:blip>
            <a:srcRect b="0" l="0" r="0" t="0"/>
            <a:stretch/>
          </p:blipFill>
          <p:spPr>
            <a:xfrm>
              <a:off x="10738913" y="138782"/>
              <a:ext cx="840000" cy="1125900"/>
            </a:xfrm>
            <a:prstGeom prst="rect">
              <a:avLst/>
            </a:prstGeom>
            <a:noFill/>
            <a:ln>
              <a:noFill/>
            </a:ln>
          </p:spPr>
        </p:pic>
        <p:pic>
          <p:nvPicPr>
            <p:cNvPr id="1545" name="Shape 1545"/>
            <p:cNvPicPr preferRelativeResize="0"/>
            <p:nvPr/>
          </p:nvPicPr>
          <p:blipFill rotWithShape="1">
            <a:blip r:embed="rId8">
              <a:alphaModFix/>
            </a:blip>
            <a:srcRect b="0" l="0" r="0" t="0"/>
            <a:stretch/>
          </p:blipFill>
          <p:spPr>
            <a:xfrm>
              <a:off x="11083467" y="1047809"/>
              <a:ext cx="148200" cy="137400"/>
            </a:xfrm>
            <a:prstGeom prst="rect">
              <a:avLst/>
            </a:prstGeom>
            <a:noFill/>
            <a:ln>
              <a:noFill/>
            </a:ln>
          </p:spPr>
        </p:pic>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C">
    <p:bg>
      <p:bgPr>
        <a:solidFill>
          <a:schemeClr val="lt1"/>
        </a:solidFill>
      </p:bgPr>
    </p:bg>
    <p:spTree>
      <p:nvGrpSpPr>
        <p:cNvPr id="1546" name="Shape 1546"/>
        <p:cNvGrpSpPr/>
        <p:nvPr/>
      </p:nvGrpSpPr>
      <p:grpSpPr>
        <a:xfrm>
          <a:off x="0" y="0"/>
          <a:ext cx="0" cy="0"/>
          <a:chOff x="0" y="0"/>
          <a:chExt cx="0" cy="0"/>
        </a:xfrm>
      </p:grpSpPr>
      <p:sp>
        <p:nvSpPr>
          <p:cNvPr id="1547" name="Shape 1547"/>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48" name="Shape 1548"/>
          <p:cNvPicPr preferRelativeResize="0"/>
          <p:nvPr/>
        </p:nvPicPr>
        <p:blipFill rotWithShape="1">
          <a:blip r:embed="rId2">
            <a:alphaModFix/>
          </a:blip>
          <a:srcRect b="-5479" l="0" r="0" t="5480"/>
          <a:stretch/>
        </p:blipFill>
        <p:spPr>
          <a:xfrm>
            <a:off x="0" y="0"/>
            <a:ext cx="12188700" cy="6856200"/>
          </a:xfrm>
          <a:prstGeom prst="rect">
            <a:avLst/>
          </a:prstGeom>
          <a:noFill/>
          <a:ln>
            <a:noFill/>
          </a:ln>
        </p:spPr>
      </p:pic>
      <p:sp>
        <p:nvSpPr>
          <p:cNvPr id="1549" name="Shape 1549"/>
          <p:cNvSpPr/>
          <p:nvPr/>
        </p:nvSpPr>
        <p:spPr>
          <a:xfrm>
            <a:off x="457135" y="456306"/>
            <a:ext cx="11274600" cy="5943600"/>
          </a:xfrm>
          <a:prstGeom prst="rect">
            <a:avLst/>
          </a:prstGeom>
          <a:gradFill>
            <a:gsLst>
              <a:gs pos="0">
                <a:srgbClr val="E2E8EF">
                  <a:alpha val="0"/>
                </a:srgbClr>
              </a:gs>
              <a:gs pos="33000">
                <a:srgbClr val="E2E8EF">
                  <a:alpha val="49803"/>
                </a:srgbClr>
              </a:gs>
              <a:gs pos="100000">
                <a:srgbClr val="E2E8EF"/>
              </a:gs>
            </a:gsLst>
            <a:lin ang="5400012"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50" name="Shape 1550"/>
          <p:cNvSpPr txBox="1"/>
          <p:nvPr>
            <p:ph type="ctrTitle"/>
          </p:nvPr>
        </p:nvSpPr>
        <p:spPr>
          <a:xfrm>
            <a:off x="896112" y="1676403"/>
            <a:ext cx="6629400" cy="22083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19325C"/>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551" name="Shape 1551"/>
          <p:cNvSpPr txBox="1"/>
          <p:nvPr>
            <p:ph idx="1" type="subTitle"/>
          </p:nvPr>
        </p:nvSpPr>
        <p:spPr>
          <a:xfrm>
            <a:off x="914400" y="3982512"/>
            <a:ext cx="6638400" cy="3840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552" name="Shape 1552"/>
          <p:cNvSpPr txBox="1"/>
          <p:nvPr>
            <p:ph idx="2" type="body"/>
          </p:nvPr>
        </p:nvSpPr>
        <p:spPr>
          <a:xfrm>
            <a:off x="914400" y="4940544"/>
            <a:ext cx="66384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600" u="none" cap="none" strike="noStrike">
                <a:solidFill>
                  <a:srgbClr val="58707E"/>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53" name="Shape 1553"/>
          <p:cNvSpPr txBox="1"/>
          <p:nvPr>
            <p:ph idx="3" type="body"/>
          </p:nvPr>
        </p:nvSpPr>
        <p:spPr>
          <a:xfrm>
            <a:off x="914400" y="5687567"/>
            <a:ext cx="6638400" cy="5487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rgbClr val="58707E"/>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54" name="Shape 1554"/>
          <p:cNvSpPr/>
          <p:nvPr>
            <p:ph idx="4" type="pic"/>
          </p:nvPr>
        </p:nvSpPr>
        <p:spPr>
          <a:xfrm>
            <a:off x="8078850" y="457200"/>
            <a:ext cx="3657600" cy="5943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1555" name="Shape 1555"/>
          <p:cNvPicPr preferRelativeResize="0"/>
          <p:nvPr/>
        </p:nvPicPr>
        <p:blipFill rotWithShape="1">
          <a:blip r:embed="rId3">
            <a:alphaModFix/>
          </a:blip>
          <a:srcRect b="0" l="0" r="0" t="0"/>
          <a:stretch/>
        </p:blipFill>
        <p:spPr>
          <a:xfrm>
            <a:off x="914400" y="883207"/>
            <a:ext cx="1563900" cy="10947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E">
    <p:bg>
      <p:bgPr>
        <a:solidFill>
          <a:schemeClr val="lt1"/>
        </a:solidFill>
      </p:bgPr>
    </p:bg>
    <p:spTree>
      <p:nvGrpSpPr>
        <p:cNvPr id="1556" name="Shape 1556"/>
        <p:cNvGrpSpPr/>
        <p:nvPr/>
      </p:nvGrpSpPr>
      <p:grpSpPr>
        <a:xfrm>
          <a:off x="0" y="0"/>
          <a:ext cx="0" cy="0"/>
          <a:chOff x="0" y="0"/>
          <a:chExt cx="0" cy="0"/>
        </a:xfrm>
      </p:grpSpPr>
      <p:sp>
        <p:nvSpPr>
          <p:cNvPr id="1557" name="Shape 1557"/>
          <p:cNvSpPr/>
          <p:nvPr/>
        </p:nvSpPr>
        <p:spPr>
          <a:xfrm>
            <a:off x="457135" y="457200"/>
            <a:ext cx="11274600" cy="5943600"/>
          </a:xfrm>
          <a:prstGeom prst="rect">
            <a:avLst/>
          </a:prstGeom>
          <a:solidFill>
            <a:schemeClr val="lt2">
              <a:alpha val="54900"/>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58" name="Shape 1558"/>
          <p:cNvPicPr preferRelativeResize="0"/>
          <p:nvPr/>
        </p:nvPicPr>
        <p:blipFill rotWithShape="1">
          <a:blip r:embed="rId2">
            <a:alphaModFix amt="60000"/>
          </a:blip>
          <a:srcRect b="0" l="0" r="0" t="0"/>
          <a:stretch/>
        </p:blipFill>
        <p:spPr>
          <a:xfrm>
            <a:off x="0" y="0"/>
            <a:ext cx="12188700" cy="6856200"/>
          </a:xfrm>
          <a:prstGeom prst="rect">
            <a:avLst/>
          </a:prstGeom>
          <a:noFill/>
          <a:ln>
            <a:noFill/>
          </a:ln>
        </p:spPr>
      </p:pic>
      <p:sp>
        <p:nvSpPr>
          <p:cNvPr id="1559" name="Shape 1559"/>
          <p:cNvSpPr/>
          <p:nvPr/>
        </p:nvSpPr>
        <p:spPr>
          <a:xfrm>
            <a:off x="457135" y="2648339"/>
            <a:ext cx="11274600" cy="3752400"/>
          </a:xfrm>
          <a:prstGeom prst="rect">
            <a:avLst/>
          </a:prstGeom>
          <a:solidFill>
            <a:srgbClr val="118ED9"/>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60" name="Shape 1560"/>
          <p:cNvSpPr txBox="1"/>
          <p:nvPr>
            <p:ph type="ctrTitle"/>
          </p:nvPr>
        </p:nvSpPr>
        <p:spPr>
          <a:xfrm>
            <a:off x="896112" y="535616"/>
            <a:ext cx="8183700" cy="202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561" name="Shape 1561"/>
          <p:cNvSpPr txBox="1"/>
          <p:nvPr>
            <p:ph idx="1" type="subTitle"/>
          </p:nvPr>
        </p:nvSpPr>
        <p:spPr>
          <a:xfrm>
            <a:off x="914400" y="2696772"/>
            <a:ext cx="7464000" cy="431400"/>
          </a:xfrm>
          <a:prstGeom prst="rect">
            <a:avLst/>
          </a:prstGeom>
          <a:noFill/>
          <a:ln>
            <a:noFill/>
          </a:ln>
        </p:spPr>
        <p:txBody>
          <a:bodyPr anchorCtr="0" anchor="b"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562" name="Shape 1562"/>
          <p:cNvSpPr txBox="1"/>
          <p:nvPr>
            <p:ph idx="2" type="body"/>
          </p:nvPr>
        </p:nvSpPr>
        <p:spPr>
          <a:xfrm>
            <a:off x="914400" y="5032698"/>
            <a:ext cx="7464000" cy="607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63" name="Shape 1563"/>
          <p:cNvSpPr txBox="1"/>
          <p:nvPr>
            <p:ph idx="3" type="body"/>
          </p:nvPr>
        </p:nvSpPr>
        <p:spPr>
          <a:xfrm>
            <a:off x="914400" y="5645855"/>
            <a:ext cx="7464000" cy="6102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6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1564" name="Shape 1564"/>
          <p:cNvPicPr preferRelativeResize="0"/>
          <p:nvPr/>
        </p:nvPicPr>
        <p:blipFill rotWithShape="1">
          <a:blip r:embed="rId3">
            <a:alphaModFix/>
          </a:blip>
          <a:srcRect b="0" l="0" r="0" t="0"/>
          <a:stretch/>
        </p:blipFill>
        <p:spPr>
          <a:xfrm>
            <a:off x="8421285" y="1639752"/>
            <a:ext cx="2688000" cy="29261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
    <p:bg>
      <p:bgPr>
        <a:gradFill>
          <a:gsLst>
            <a:gs pos="0">
              <a:srgbClr val="118ED9"/>
            </a:gs>
            <a:gs pos="78899">
              <a:srgbClr val="4CC0D9"/>
            </a:gs>
            <a:gs pos="100000">
              <a:srgbClr val="68E2B3"/>
            </a:gs>
          </a:gsLst>
          <a:lin ang="5400012" scaled="0"/>
        </a:gradFill>
      </p:bgPr>
    </p:bg>
    <p:spTree>
      <p:nvGrpSpPr>
        <p:cNvPr id="194" name="Shape 194"/>
        <p:cNvGrpSpPr/>
        <p:nvPr/>
      </p:nvGrpSpPr>
      <p:grpSpPr>
        <a:xfrm>
          <a:off x="0" y="0"/>
          <a:ext cx="0" cy="0"/>
          <a:chOff x="0" y="0"/>
          <a:chExt cx="0" cy="0"/>
        </a:xfrm>
      </p:grpSpPr>
      <p:pic>
        <p:nvPicPr>
          <p:cNvPr id="195" name="Shape 195"/>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
        <p:nvSpPr>
          <p:cNvPr id="196" name="Shape 196"/>
          <p:cNvSpPr txBox="1"/>
          <p:nvPr>
            <p:ph type="ctrTitle"/>
          </p:nvPr>
        </p:nvSpPr>
        <p:spPr>
          <a:xfrm>
            <a:off x="545570" y="1829800"/>
            <a:ext cx="11097684" cy="1994104"/>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6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97" name="Shape 197"/>
          <p:cNvSpPr txBox="1"/>
          <p:nvPr>
            <p:ph idx="1" type="body"/>
          </p:nvPr>
        </p:nvSpPr>
        <p:spPr>
          <a:xfrm>
            <a:off x="545570" y="3982637"/>
            <a:ext cx="11104958" cy="71590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p:spTree>
      <p:nvGrpSpPr>
        <p:cNvPr id="1565" name="Shape 1565"/>
        <p:cNvGrpSpPr/>
        <p:nvPr/>
      </p:nvGrpSpPr>
      <p:grpSpPr>
        <a:xfrm>
          <a:off x="0" y="0"/>
          <a:ext cx="0" cy="0"/>
          <a:chOff x="0" y="0"/>
          <a:chExt cx="0" cy="0"/>
        </a:xfrm>
      </p:grpSpPr>
      <p:sp>
        <p:nvSpPr>
          <p:cNvPr id="1566" name="Shape 1566"/>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567" name="Shape 1567"/>
          <p:cNvSpPr txBox="1"/>
          <p:nvPr>
            <p:ph idx="1" type="body"/>
          </p:nvPr>
        </p:nvSpPr>
        <p:spPr>
          <a:xfrm>
            <a:off x="571500" y="1764284"/>
            <a:ext cx="110460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68" name="Shape 1568"/>
          <p:cNvSpPr txBox="1"/>
          <p:nvPr>
            <p:ph idx="2" type="body"/>
          </p:nvPr>
        </p:nvSpPr>
        <p:spPr>
          <a:xfrm>
            <a:off x="571500" y="1081137"/>
            <a:ext cx="11046000" cy="323100"/>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69" name="Shape 1569"/>
          <p:cNvSpPr txBox="1"/>
          <p:nvPr>
            <p:ph idx="11" type="ftr"/>
          </p:nvPr>
        </p:nvSpPr>
        <p:spPr>
          <a:xfrm>
            <a:off x="577850" y="6538242"/>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7C868D"/>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MtnFooter">
    <p:spTree>
      <p:nvGrpSpPr>
        <p:cNvPr id="1570" name="Shape 1570"/>
        <p:cNvGrpSpPr/>
        <p:nvPr/>
      </p:nvGrpSpPr>
      <p:grpSpPr>
        <a:xfrm>
          <a:off x="0" y="0"/>
          <a:ext cx="0" cy="0"/>
          <a:chOff x="0" y="0"/>
          <a:chExt cx="0" cy="0"/>
        </a:xfrm>
      </p:grpSpPr>
      <p:grpSp>
        <p:nvGrpSpPr>
          <p:cNvPr id="1571" name="Shape 1571"/>
          <p:cNvGrpSpPr/>
          <p:nvPr/>
        </p:nvGrpSpPr>
        <p:grpSpPr>
          <a:xfrm>
            <a:off x="405" y="6142153"/>
            <a:ext cx="12198113" cy="733527"/>
            <a:chOff x="405" y="6150391"/>
            <a:chExt cx="12198113" cy="733527"/>
          </a:xfrm>
        </p:grpSpPr>
        <p:sp>
          <p:nvSpPr>
            <p:cNvPr id="1572" name="Shape 1572"/>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3" name="Shape 1573"/>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4" name="Shape 1574"/>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5" name="Shape 1575"/>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6" name="Shape 1576"/>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7" name="Shape 1577"/>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8" name="Shape 1578"/>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79" name="Shape 1579"/>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0" name="Shape 1580"/>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1" name="Shape 1581"/>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2" name="Shape 1582"/>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3" name="Shape 1583"/>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4" name="Shape 1584"/>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5" name="Shape 1585"/>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6" name="Shape 1586"/>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7" name="Shape 1587"/>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8" name="Shape 1588"/>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89" name="Shape 1589"/>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0" name="Shape 1590"/>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1" name="Shape 1591"/>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592" name="Shape 1592"/>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3" name="Shape 1593"/>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4" name="Shape 1594"/>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5" name="Shape 1595"/>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596" name="Shape 1596"/>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597" name="Shape 1597"/>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8" name="Shape 1598"/>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599" name="Shape 1599"/>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00" name="Shape 1600"/>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1" name="Shape 1601"/>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2" name="Shape 1602"/>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3" name="Shape 1603"/>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4" name="Shape 1604"/>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5" name="Shape 1605"/>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06" name="Shape 1606"/>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07" name="Shape 1607"/>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08" name="Shape 1608"/>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09" name="Shape 1609"/>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10" name="Shape 1610"/>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11" name="Shape 1611"/>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12" name="Shape 1612"/>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613" name="Shape 1613"/>
            <p:cNvGrpSpPr/>
            <p:nvPr/>
          </p:nvGrpSpPr>
          <p:grpSpPr>
            <a:xfrm>
              <a:off x="730709" y="6294727"/>
              <a:ext cx="3468632" cy="587525"/>
              <a:chOff x="635956" y="6252598"/>
              <a:chExt cx="3682200" cy="623699"/>
            </a:xfrm>
          </p:grpSpPr>
          <p:sp>
            <p:nvSpPr>
              <p:cNvPr id="1614" name="Shape 1614"/>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15" name="Shape 1615"/>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16" name="Shape 1616"/>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17" name="Shape 1617"/>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18" name="Shape 1618"/>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619" name="Shape 1619"/>
            <p:cNvGrpSpPr/>
            <p:nvPr/>
          </p:nvGrpSpPr>
          <p:grpSpPr>
            <a:xfrm>
              <a:off x="4486591" y="6543403"/>
              <a:ext cx="2002500" cy="339000"/>
              <a:chOff x="4486591" y="6531401"/>
              <a:chExt cx="2002500" cy="339000"/>
            </a:xfrm>
          </p:grpSpPr>
          <p:sp>
            <p:nvSpPr>
              <p:cNvPr id="1620" name="Shape 1620"/>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21" name="Shape 1621"/>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22" name="Shape 1622"/>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23" name="Shape 1623"/>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24" name="Shape 1624"/>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625" name="Shape 1625"/>
          <p:cNvSpPr txBox="1"/>
          <p:nvPr>
            <p:ph idx="1" type="body"/>
          </p:nvPr>
        </p:nvSpPr>
        <p:spPr>
          <a:xfrm>
            <a:off x="571500" y="1764284"/>
            <a:ext cx="110460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26" name="Shape 1626"/>
          <p:cNvSpPr txBox="1"/>
          <p:nvPr>
            <p:ph idx="2" type="body"/>
          </p:nvPr>
        </p:nvSpPr>
        <p:spPr>
          <a:xfrm>
            <a:off x="571500" y="1081137"/>
            <a:ext cx="11046000" cy="323100"/>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27" name="Shape 1627"/>
          <p:cNvSpPr txBox="1"/>
          <p:nvPr>
            <p:ph idx="11" type="ftr"/>
          </p:nvPr>
        </p:nvSpPr>
        <p:spPr>
          <a:xfrm>
            <a:off x="577850" y="6545878"/>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
    <p:spTree>
      <p:nvGrpSpPr>
        <p:cNvPr id="1628" name="Shape 1628"/>
        <p:cNvGrpSpPr/>
        <p:nvPr/>
      </p:nvGrpSpPr>
      <p:grpSpPr>
        <a:xfrm>
          <a:off x="0" y="0"/>
          <a:ext cx="0" cy="0"/>
          <a:chOff x="0" y="0"/>
          <a:chExt cx="0" cy="0"/>
        </a:xfrm>
      </p:grpSpPr>
      <p:sp>
        <p:nvSpPr>
          <p:cNvPr id="1629" name="Shape 162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630" name="Shape 1630"/>
          <p:cNvSpPr txBox="1"/>
          <p:nvPr>
            <p:ph idx="1" type="body"/>
          </p:nvPr>
        </p:nvSpPr>
        <p:spPr>
          <a:xfrm>
            <a:off x="571500" y="1081137"/>
            <a:ext cx="11046000" cy="323100"/>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31" name="Shape 163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
    <p:spTree>
      <p:nvGrpSpPr>
        <p:cNvPr id="1632" name="Shape 1632"/>
        <p:cNvGrpSpPr/>
        <p:nvPr/>
      </p:nvGrpSpPr>
      <p:grpSpPr>
        <a:xfrm>
          <a:off x="0" y="0"/>
          <a:ext cx="0" cy="0"/>
          <a:chOff x="0" y="0"/>
          <a:chExt cx="0" cy="0"/>
        </a:xfrm>
      </p:grpSpPr>
      <p:sp>
        <p:nvSpPr>
          <p:cNvPr id="1633" name="Shape 1633"/>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634" name="Shape 1634"/>
          <p:cNvSpPr txBox="1"/>
          <p:nvPr>
            <p:ph idx="1" type="body"/>
          </p:nvPr>
        </p:nvSpPr>
        <p:spPr>
          <a:xfrm>
            <a:off x="571500" y="1764284"/>
            <a:ext cx="53034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35" name="Shape 1635"/>
          <p:cNvSpPr txBox="1"/>
          <p:nvPr>
            <p:ph idx="2" type="body"/>
          </p:nvPr>
        </p:nvSpPr>
        <p:spPr>
          <a:xfrm>
            <a:off x="6313932" y="1764284"/>
            <a:ext cx="5303400" cy="42237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36" name="Shape 1636"/>
          <p:cNvSpPr txBox="1"/>
          <p:nvPr>
            <p:ph idx="3" type="body"/>
          </p:nvPr>
        </p:nvSpPr>
        <p:spPr>
          <a:xfrm>
            <a:off x="571500" y="1081137"/>
            <a:ext cx="11046000" cy="323100"/>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37" name="Shape 163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p:spTree>
      <p:nvGrpSpPr>
        <p:cNvPr id="1638" name="Shape 1638"/>
        <p:cNvGrpSpPr/>
        <p:nvPr/>
      </p:nvGrpSpPr>
      <p:grpSpPr>
        <a:xfrm>
          <a:off x="0" y="0"/>
          <a:ext cx="0" cy="0"/>
          <a:chOff x="0" y="0"/>
          <a:chExt cx="0" cy="0"/>
        </a:xfrm>
      </p:grpSpPr>
      <p:sp>
        <p:nvSpPr>
          <p:cNvPr id="1639" name="Shape 163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640" name="Shape 1640"/>
          <p:cNvSpPr txBox="1"/>
          <p:nvPr>
            <p:ph idx="1" type="body"/>
          </p:nvPr>
        </p:nvSpPr>
        <p:spPr>
          <a:xfrm>
            <a:off x="571500" y="1764284"/>
            <a:ext cx="3429000" cy="42240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41" name="Shape 1641"/>
          <p:cNvSpPr txBox="1"/>
          <p:nvPr>
            <p:ph idx="2" type="body"/>
          </p:nvPr>
        </p:nvSpPr>
        <p:spPr>
          <a:xfrm>
            <a:off x="4377367" y="1763999"/>
            <a:ext cx="34290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42" name="Shape 1642"/>
          <p:cNvSpPr txBox="1"/>
          <p:nvPr>
            <p:ph idx="3" type="body"/>
          </p:nvPr>
        </p:nvSpPr>
        <p:spPr>
          <a:xfrm>
            <a:off x="8183232" y="1763713"/>
            <a:ext cx="34290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43" name="Shape 1643"/>
          <p:cNvSpPr txBox="1"/>
          <p:nvPr>
            <p:ph idx="4"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44" name="Shape 164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_MtnFooter">
    <p:spTree>
      <p:nvGrpSpPr>
        <p:cNvPr id="1645" name="Shape 1645"/>
        <p:cNvGrpSpPr/>
        <p:nvPr/>
      </p:nvGrpSpPr>
      <p:grpSpPr>
        <a:xfrm>
          <a:off x="0" y="0"/>
          <a:ext cx="0" cy="0"/>
          <a:chOff x="0" y="0"/>
          <a:chExt cx="0" cy="0"/>
        </a:xfrm>
      </p:grpSpPr>
      <p:grpSp>
        <p:nvGrpSpPr>
          <p:cNvPr id="1646" name="Shape 1646"/>
          <p:cNvGrpSpPr/>
          <p:nvPr/>
        </p:nvGrpSpPr>
        <p:grpSpPr>
          <a:xfrm>
            <a:off x="405" y="6142153"/>
            <a:ext cx="12198113" cy="733527"/>
            <a:chOff x="405" y="6150391"/>
            <a:chExt cx="12198113" cy="733527"/>
          </a:xfrm>
        </p:grpSpPr>
        <p:sp>
          <p:nvSpPr>
            <p:cNvPr id="1647" name="Shape 1647"/>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48" name="Shape 1648"/>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49" name="Shape 1649"/>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0" name="Shape 1650"/>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1" name="Shape 1651"/>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2" name="Shape 1652"/>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3" name="Shape 1653"/>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4" name="Shape 1654"/>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5" name="Shape 1655"/>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6" name="Shape 1656"/>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7" name="Shape 1657"/>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8" name="Shape 1658"/>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59" name="Shape 1659"/>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0" name="Shape 1660"/>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1" name="Shape 1661"/>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2" name="Shape 1662"/>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3" name="Shape 1663"/>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4" name="Shape 1664"/>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5" name="Shape 1665"/>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6" name="Shape 1666"/>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667" name="Shape 1667"/>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8" name="Shape 1668"/>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69" name="Shape 1669"/>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0" name="Shape 1670"/>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671" name="Shape 1671"/>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1672" name="Shape 1672"/>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3" name="Shape 1673"/>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4" name="Shape 1674"/>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75" name="Shape 1675"/>
            <p:cNvSpPr/>
            <p:nvPr/>
          </p:nvSpPr>
          <p:spPr>
            <a:xfrm>
              <a:off x="3317276" y="6236758"/>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6" name="Shape 1676"/>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7" name="Shape 1677"/>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8" name="Shape 1678"/>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79" name="Shape 1679"/>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80" name="Shape 1680"/>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81" name="Shape 1681"/>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82" name="Shape 1682"/>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83" name="Shape 1683"/>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84" name="Shape 1684"/>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85" name="Shape 1685"/>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86" name="Shape 1686"/>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87" name="Shape 1687"/>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688" name="Shape 1688"/>
            <p:cNvGrpSpPr/>
            <p:nvPr/>
          </p:nvGrpSpPr>
          <p:grpSpPr>
            <a:xfrm>
              <a:off x="730709" y="6294727"/>
              <a:ext cx="3468632" cy="587525"/>
              <a:chOff x="635956" y="6252598"/>
              <a:chExt cx="3682200" cy="623699"/>
            </a:xfrm>
          </p:grpSpPr>
          <p:sp>
            <p:nvSpPr>
              <p:cNvPr id="1689" name="Shape 1689"/>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90" name="Shape 1690"/>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91" name="Shape 1691"/>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692" name="Shape 1692"/>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93" name="Shape 1693"/>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694" name="Shape 1694"/>
            <p:cNvGrpSpPr/>
            <p:nvPr/>
          </p:nvGrpSpPr>
          <p:grpSpPr>
            <a:xfrm>
              <a:off x="4486591" y="6543403"/>
              <a:ext cx="2002500" cy="339000"/>
              <a:chOff x="4486591" y="6531401"/>
              <a:chExt cx="2002500" cy="339000"/>
            </a:xfrm>
          </p:grpSpPr>
          <p:sp>
            <p:nvSpPr>
              <p:cNvPr id="1695" name="Shape 1695"/>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96" name="Shape 1696"/>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1697" name="Shape 1697"/>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98" name="Shape 1698"/>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0"/>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1699" name="Shape 1699"/>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00" name="Shape 1700"/>
          <p:cNvSpPr txBox="1"/>
          <p:nvPr>
            <p:ph idx="1" type="body"/>
          </p:nvPr>
        </p:nvSpPr>
        <p:spPr>
          <a:xfrm>
            <a:off x="571500" y="1764284"/>
            <a:ext cx="3429000" cy="42240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1" name="Shape 1701"/>
          <p:cNvSpPr txBox="1"/>
          <p:nvPr>
            <p:ph idx="2" type="body"/>
          </p:nvPr>
        </p:nvSpPr>
        <p:spPr>
          <a:xfrm>
            <a:off x="4377367" y="1763999"/>
            <a:ext cx="34290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2" name="Shape 1702"/>
          <p:cNvSpPr txBox="1"/>
          <p:nvPr>
            <p:ph idx="3" type="body"/>
          </p:nvPr>
        </p:nvSpPr>
        <p:spPr>
          <a:xfrm>
            <a:off x="8183232" y="1763713"/>
            <a:ext cx="34290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3" name="Shape 1703"/>
          <p:cNvSpPr txBox="1"/>
          <p:nvPr>
            <p:ph idx="4"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4" name="Shape 170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spTree>
      <p:nvGrpSpPr>
        <p:cNvPr id="1705" name="Shape 1705"/>
        <p:cNvGrpSpPr/>
        <p:nvPr/>
      </p:nvGrpSpPr>
      <p:grpSpPr>
        <a:xfrm>
          <a:off x="0" y="0"/>
          <a:ext cx="0" cy="0"/>
          <a:chOff x="0" y="0"/>
          <a:chExt cx="0" cy="0"/>
        </a:xfrm>
      </p:grpSpPr>
      <p:sp>
        <p:nvSpPr>
          <p:cNvPr id="1706" name="Shape 1706"/>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07" name="Shape 1707"/>
          <p:cNvSpPr txBox="1"/>
          <p:nvPr>
            <p:ph idx="1" type="body"/>
          </p:nvPr>
        </p:nvSpPr>
        <p:spPr>
          <a:xfrm>
            <a:off x="3405753" y="1763713"/>
            <a:ext cx="25422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8" name="Shape 1708"/>
          <p:cNvSpPr txBox="1"/>
          <p:nvPr>
            <p:ph idx="2" type="body"/>
          </p:nvPr>
        </p:nvSpPr>
        <p:spPr>
          <a:xfrm>
            <a:off x="6240005" y="1763713"/>
            <a:ext cx="2540100" cy="4224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09" name="Shape 1709"/>
          <p:cNvSpPr txBox="1"/>
          <p:nvPr>
            <p:ph idx="3" type="body"/>
          </p:nvPr>
        </p:nvSpPr>
        <p:spPr>
          <a:xfrm>
            <a:off x="9072296" y="1763713"/>
            <a:ext cx="2544900" cy="4224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0" name="Shape 1710"/>
          <p:cNvSpPr txBox="1"/>
          <p:nvPr>
            <p:ph idx="4" type="body"/>
          </p:nvPr>
        </p:nvSpPr>
        <p:spPr>
          <a:xfrm>
            <a:off x="571500" y="1764283"/>
            <a:ext cx="25422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1" name="Shape 1711"/>
          <p:cNvSpPr txBox="1"/>
          <p:nvPr>
            <p:ph idx="5"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2" name="Shape 1712"/>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_titles">
    <p:spTree>
      <p:nvGrpSpPr>
        <p:cNvPr id="1713" name="Shape 1713"/>
        <p:cNvGrpSpPr/>
        <p:nvPr/>
      </p:nvGrpSpPr>
      <p:grpSpPr>
        <a:xfrm>
          <a:off x="0" y="0"/>
          <a:ext cx="0" cy="0"/>
          <a:chOff x="0" y="0"/>
          <a:chExt cx="0" cy="0"/>
        </a:xfrm>
      </p:grpSpPr>
      <p:sp>
        <p:nvSpPr>
          <p:cNvPr id="1714" name="Shape 1714"/>
          <p:cNvSpPr txBox="1"/>
          <p:nvPr>
            <p:ph idx="1" type="body"/>
          </p:nvPr>
        </p:nvSpPr>
        <p:spPr>
          <a:xfrm>
            <a:off x="4303712" y="2435043"/>
            <a:ext cx="3581399"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5" name="Shape 1715"/>
          <p:cNvSpPr txBox="1"/>
          <p:nvPr>
            <p:ph idx="2" type="body"/>
          </p:nvPr>
        </p:nvSpPr>
        <p:spPr>
          <a:xfrm>
            <a:off x="8036240" y="2435043"/>
            <a:ext cx="35814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6" name="Shape 1716"/>
          <p:cNvSpPr txBox="1"/>
          <p:nvPr>
            <p:ph idx="3" type="body"/>
          </p:nvPr>
        </p:nvSpPr>
        <p:spPr>
          <a:xfrm>
            <a:off x="576072" y="2435043"/>
            <a:ext cx="35838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17" name="Shape 1717"/>
          <p:cNvSpPr/>
          <p:nvPr/>
        </p:nvSpPr>
        <p:spPr>
          <a:xfrm>
            <a:off x="8037575" y="1753750"/>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18" name="Shape 1718"/>
          <p:cNvSpPr/>
          <p:nvPr/>
        </p:nvSpPr>
        <p:spPr>
          <a:xfrm>
            <a:off x="4306823" y="1753750"/>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19" name="Shape 1719"/>
          <p:cNvSpPr/>
          <p:nvPr/>
        </p:nvSpPr>
        <p:spPr>
          <a:xfrm>
            <a:off x="576072" y="1753750"/>
            <a:ext cx="35844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1720" name="Shape 1720"/>
          <p:cNvPicPr preferRelativeResize="0"/>
          <p:nvPr/>
        </p:nvPicPr>
        <p:blipFill rotWithShape="1">
          <a:blip r:embed="rId2">
            <a:alphaModFix/>
          </a:blip>
          <a:srcRect b="54944" l="35140" r="4676" t="34615"/>
          <a:stretch/>
        </p:blipFill>
        <p:spPr>
          <a:xfrm>
            <a:off x="4283262" y="1743364"/>
            <a:ext cx="7335600" cy="715800"/>
          </a:xfrm>
          <a:prstGeom prst="rect">
            <a:avLst/>
          </a:prstGeom>
          <a:noFill/>
          <a:ln>
            <a:noFill/>
          </a:ln>
        </p:spPr>
      </p:pic>
      <p:pic>
        <p:nvPicPr>
          <p:cNvPr id="1721" name="Shape 1721"/>
          <p:cNvPicPr preferRelativeResize="0"/>
          <p:nvPr/>
        </p:nvPicPr>
        <p:blipFill rotWithShape="1">
          <a:blip r:embed="rId2">
            <a:alphaModFix/>
          </a:blip>
          <a:srcRect b="67574" l="65463" r="4866" t="21985"/>
          <a:stretch/>
        </p:blipFill>
        <p:spPr>
          <a:xfrm>
            <a:off x="546589" y="1713875"/>
            <a:ext cx="3616500" cy="715800"/>
          </a:xfrm>
          <a:prstGeom prst="rect">
            <a:avLst/>
          </a:prstGeom>
          <a:noFill/>
          <a:ln>
            <a:noFill/>
          </a:ln>
        </p:spPr>
      </p:pic>
      <p:sp>
        <p:nvSpPr>
          <p:cNvPr id="1722" name="Shape 1722"/>
          <p:cNvSpPr txBox="1"/>
          <p:nvPr>
            <p:ph idx="4" type="body"/>
          </p:nvPr>
        </p:nvSpPr>
        <p:spPr>
          <a:xfrm>
            <a:off x="576072" y="1753750"/>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3" name="Shape 1723"/>
          <p:cNvSpPr txBox="1"/>
          <p:nvPr>
            <p:ph idx="5" type="body"/>
          </p:nvPr>
        </p:nvSpPr>
        <p:spPr>
          <a:xfrm>
            <a:off x="4306823" y="1753750"/>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4" name="Shape 1724"/>
          <p:cNvSpPr txBox="1"/>
          <p:nvPr>
            <p:ph idx="6" type="body"/>
          </p:nvPr>
        </p:nvSpPr>
        <p:spPr>
          <a:xfrm>
            <a:off x="8037575" y="1753750"/>
            <a:ext cx="35844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5" name="Shape 1725"/>
          <p:cNvSpPr txBox="1"/>
          <p:nvPr>
            <p:ph idx="7" type="body"/>
          </p:nvPr>
        </p:nvSpPr>
        <p:spPr>
          <a:xfrm>
            <a:off x="8041625" y="5750544"/>
            <a:ext cx="3581400"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chemeClr val="lt2"/>
              </a:buClr>
              <a:buFont typeface="Noto Sans Symbols"/>
              <a:buNone/>
              <a:defRPr b="0" i="0" sz="1600" u="none" cap="none" strike="noStrike">
                <a:solidFill>
                  <a:schemeClr val="accen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6" name="Shape 1726"/>
          <p:cNvSpPr txBox="1"/>
          <p:nvPr>
            <p:ph idx="8" type="body"/>
          </p:nvPr>
        </p:nvSpPr>
        <p:spPr>
          <a:xfrm>
            <a:off x="571500" y="5750544"/>
            <a:ext cx="3581400"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7" name="Shape 1727"/>
          <p:cNvSpPr txBox="1"/>
          <p:nvPr>
            <p:ph idx="9" type="body"/>
          </p:nvPr>
        </p:nvSpPr>
        <p:spPr>
          <a:xfrm>
            <a:off x="4303712" y="5750544"/>
            <a:ext cx="3581399"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8" name="Shape 1728"/>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29" name="Shape 1729"/>
          <p:cNvSpPr txBox="1"/>
          <p:nvPr>
            <p:ph idx="1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30" name="Shape 1730"/>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 photos">
    <p:spTree>
      <p:nvGrpSpPr>
        <p:cNvPr id="1731" name="Shape 1731"/>
        <p:cNvGrpSpPr/>
        <p:nvPr/>
      </p:nvGrpSpPr>
      <p:grpSpPr>
        <a:xfrm>
          <a:off x="0" y="0"/>
          <a:ext cx="0" cy="0"/>
          <a:chOff x="0" y="0"/>
          <a:chExt cx="0" cy="0"/>
        </a:xfrm>
      </p:grpSpPr>
      <p:sp>
        <p:nvSpPr>
          <p:cNvPr id="1732" name="Shape 1732"/>
          <p:cNvSpPr/>
          <p:nvPr/>
        </p:nvSpPr>
        <p:spPr>
          <a:xfrm>
            <a:off x="8043564"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33" name="Shape 1733"/>
          <p:cNvSpPr/>
          <p:nvPr/>
        </p:nvSpPr>
        <p:spPr>
          <a:xfrm>
            <a:off x="4304012"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34" name="Shape 1734"/>
          <p:cNvSpPr/>
          <p:nvPr/>
        </p:nvSpPr>
        <p:spPr>
          <a:xfrm>
            <a:off x="576072" y="5561526"/>
            <a:ext cx="3584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1735" name="Shape 1735"/>
          <p:cNvPicPr preferRelativeResize="0"/>
          <p:nvPr/>
        </p:nvPicPr>
        <p:blipFill rotWithShape="1">
          <a:blip r:embed="rId2">
            <a:alphaModFix/>
          </a:blip>
          <a:srcRect b="0" l="0" r="0" t="0"/>
          <a:stretch/>
        </p:blipFill>
        <p:spPr>
          <a:xfrm>
            <a:off x="0" y="0"/>
            <a:ext cx="12188700" cy="6856200"/>
          </a:xfrm>
          <a:prstGeom prst="rect">
            <a:avLst/>
          </a:prstGeom>
          <a:noFill/>
          <a:ln>
            <a:noFill/>
          </a:ln>
        </p:spPr>
      </p:pic>
      <p:sp>
        <p:nvSpPr>
          <p:cNvPr id="1736" name="Shape 1736"/>
          <p:cNvSpPr txBox="1"/>
          <p:nvPr>
            <p:ph idx="1" type="body"/>
          </p:nvPr>
        </p:nvSpPr>
        <p:spPr>
          <a:xfrm>
            <a:off x="8043564" y="5561526"/>
            <a:ext cx="35844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37" name="Shape 1737"/>
          <p:cNvSpPr txBox="1"/>
          <p:nvPr>
            <p:ph idx="2" type="body"/>
          </p:nvPr>
        </p:nvSpPr>
        <p:spPr>
          <a:xfrm>
            <a:off x="576072" y="5561526"/>
            <a:ext cx="35844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38" name="Shape 1738"/>
          <p:cNvSpPr txBox="1"/>
          <p:nvPr>
            <p:ph idx="3" type="body"/>
          </p:nvPr>
        </p:nvSpPr>
        <p:spPr>
          <a:xfrm>
            <a:off x="4304012" y="5561526"/>
            <a:ext cx="35844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39" name="Shape 1739"/>
          <p:cNvSpPr/>
          <p:nvPr>
            <p:ph idx="4" type="pic"/>
          </p:nvPr>
        </p:nvSpPr>
        <p:spPr>
          <a:xfrm>
            <a:off x="576072" y="1756305"/>
            <a:ext cx="3584400" cy="38100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40" name="Shape 1740"/>
          <p:cNvSpPr/>
          <p:nvPr>
            <p:ph idx="5" type="pic"/>
          </p:nvPr>
        </p:nvSpPr>
        <p:spPr>
          <a:xfrm>
            <a:off x="4304012" y="1756305"/>
            <a:ext cx="3584400" cy="38100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41" name="Shape 1741"/>
          <p:cNvSpPr/>
          <p:nvPr>
            <p:ph idx="6" type="pic"/>
          </p:nvPr>
        </p:nvSpPr>
        <p:spPr>
          <a:xfrm>
            <a:off x="8043564" y="1756305"/>
            <a:ext cx="3584400" cy="38100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42" name="Shape 1742"/>
          <p:cNvSpPr txBox="1"/>
          <p:nvPr>
            <p:ph idx="7"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43" name="Shape 1743"/>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44" name="Shape 174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hotos">
    <p:spTree>
      <p:nvGrpSpPr>
        <p:cNvPr id="1745" name="Shape 1745"/>
        <p:cNvGrpSpPr/>
        <p:nvPr/>
      </p:nvGrpSpPr>
      <p:grpSpPr>
        <a:xfrm>
          <a:off x="0" y="0"/>
          <a:ext cx="0" cy="0"/>
          <a:chOff x="0" y="0"/>
          <a:chExt cx="0" cy="0"/>
        </a:xfrm>
      </p:grpSpPr>
      <p:sp>
        <p:nvSpPr>
          <p:cNvPr id="1746" name="Shape 1746"/>
          <p:cNvSpPr/>
          <p:nvPr/>
        </p:nvSpPr>
        <p:spPr>
          <a:xfrm>
            <a:off x="6199769" y="5573837"/>
            <a:ext cx="2615099"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47" name="Shape 1747"/>
          <p:cNvSpPr/>
          <p:nvPr/>
        </p:nvSpPr>
        <p:spPr>
          <a:xfrm>
            <a:off x="3387921" y="5573837"/>
            <a:ext cx="26151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48" name="Shape 1748"/>
          <p:cNvSpPr/>
          <p:nvPr/>
        </p:nvSpPr>
        <p:spPr>
          <a:xfrm>
            <a:off x="576072" y="5573837"/>
            <a:ext cx="26151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749" name="Shape 1749"/>
          <p:cNvSpPr/>
          <p:nvPr/>
        </p:nvSpPr>
        <p:spPr>
          <a:xfrm>
            <a:off x="9011620" y="5573837"/>
            <a:ext cx="26058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1750" name="Shape 1750"/>
          <p:cNvPicPr preferRelativeResize="0"/>
          <p:nvPr/>
        </p:nvPicPr>
        <p:blipFill rotWithShape="1">
          <a:blip r:embed="rId2">
            <a:alphaModFix/>
          </a:blip>
          <a:srcRect b="0" l="0" r="0" t="0"/>
          <a:stretch/>
        </p:blipFill>
        <p:spPr>
          <a:xfrm>
            <a:off x="0" y="0"/>
            <a:ext cx="12188700" cy="6856200"/>
          </a:xfrm>
          <a:prstGeom prst="rect">
            <a:avLst/>
          </a:prstGeom>
          <a:noFill/>
          <a:ln>
            <a:noFill/>
          </a:ln>
        </p:spPr>
      </p:pic>
      <p:sp>
        <p:nvSpPr>
          <p:cNvPr id="1751" name="Shape 1751"/>
          <p:cNvSpPr txBox="1"/>
          <p:nvPr>
            <p:ph idx="1" type="body"/>
          </p:nvPr>
        </p:nvSpPr>
        <p:spPr>
          <a:xfrm>
            <a:off x="571500" y="1081137"/>
            <a:ext cx="11046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2" name="Shape 1752"/>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53" name="Shape 1753"/>
          <p:cNvSpPr txBox="1"/>
          <p:nvPr>
            <p:ph idx="2" type="body"/>
          </p:nvPr>
        </p:nvSpPr>
        <p:spPr>
          <a:xfrm>
            <a:off x="6199769" y="5573837"/>
            <a:ext cx="2615099"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4" name="Shape 1754"/>
          <p:cNvSpPr txBox="1"/>
          <p:nvPr>
            <p:ph idx="3" type="body"/>
          </p:nvPr>
        </p:nvSpPr>
        <p:spPr>
          <a:xfrm>
            <a:off x="576072" y="5573837"/>
            <a:ext cx="26151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5" name="Shape 1755"/>
          <p:cNvSpPr txBox="1"/>
          <p:nvPr>
            <p:ph idx="4" type="body"/>
          </p:nvPr>
        </p:nvSpPr>
        <p:spPr>
          <a:xfrm>
            <a:off x="3387921" y="5573837"/>
            <a:ext cx="26151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6" name="Shape 1756"/>
          <p:cNvSpPr txBox="1"/>
          <p:nvPr>
            <p:ph idx="5" type="body"/>
          </p:nvPr>
        </p:nvSpPr>
        <p:spPr>
          <a:xfrm>
            <a:off x="9011620" y="5573837"/>
            <a:ext cx="2587800" cy="685800"/>
          </a:xfrm>
          <a:prstGeom prst="rect">
            <a:avLst/>
          </a:prstGeom>
          <a:noFill/>
          <a:ln>
            <a:noFill/>
          </a:ln>
        </p:spPr>
        <p:txBody>
          <a:bodyPr anchorCtr="0" anchor="ctr" bIns="91425" lIns="91425" rIns="91425" tIns="91425"/>
          <a:lstStyle>
            <a:lvl1pPr indent="101600" lvl="0" marL="0" marR="0" rtl="0" algn="ctr">
              <a:spcBef>
                <a:spcPts val="1200"/>
              </a:spcBef>
              <a:spcAft>
                <a:spcPts val="200"/>
              </a:spcAft>
              <a:buClr>
                <a:srgbClr val="7F7F7F"/>
              </a:buClr>
              <a:buSzPct val="100000"/>
              <a:buFont typeface="Arial"/>
              <a:buChar char="​"/>
              <a:defRPr b="0" i="0" sz="16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7" name="Shape 175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758" name="Shape 1758"/>
          <p:cNvSpPr/>
          <p:nvPr>
            <p:ph idx="6" type="pic"/>
          </p:nvPr>
        </p:nvSpPr>
        <p:spPr>
          <a:xfrm>
            <a:off x="576072" y="1754143"/>
            <a:ext cx="2615100" cy="38223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59" name="Shape 1759"/>
          <p:cNvSpPr/>
          <p:nvPr>
            <p:ph idx="7" type="pic"/>
          </p:nvPr>
        </p:nvSpPr>
        <p:spPr>
          <a:xfrm>
            <a:off x="3387921" y="1754143"/>
            <a:ext cx="2615100" cy="38223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60" name="Shape 1760"/>
          <p:cNvSpPr/>
          <p:nvPr>
            <p:ph idx="8" type="pic"/>
          </p:nvPr>
        </p:nvSpPr>
        <p:spPr>
          <a:xfrm>
            <a:off x="6199769" y="1754143"/>
            <a:ext cx="2615099" cy="38223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61" name="Shape 1761"/>
          <p:cNvSpPr/>
          <p:nvPr>
            <p:ph idx="9" type="pic"/>
          </p:nvPr>
        </p:nvSpPr>
        <p:spPr>
          <a:xfrm>
            <a:off x="9011620" y="1754143"/>
            <a:ext cx="2605800" cy="38223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_MtnFooter">
    <p:spTree>
      <p:nvGrpSpPr>
        <p:cNvPr id="198" name="Shape 198"/>
        <p:cNvGrpSpPr/>
        <p:nvPr/>
      </p:nvGrpSpPr>
      <p:grpSpPr>
        <a:xfrm>
          <a:off x="0" y="0"/>
          <a:ext cx="0" cy="0"/>
          <a:chOff x="0" y="0"/>
          <a:chExt cx="0" cy="0"/>
        </a:xfrm>
      </p:grpSpPr>
      <p:grpSp>
        <p:nvGrpSpPr>
          <p:cNvPr id="199" name="Shape 199"/>
          <p:cNvGrpSpPr/>
          <p:nvPr/>
        </p:nvGrpSpPr>
        <p:grpSpPr>
          <a:xfrm>
            <a:off x="389" y="6142153"/>
            <a:ext cx="12198205" cy="733517"/>
            <a:chOff x="389" y="6150391"/>
            <a:chExt cx="12198205" cy="733517"/>
          </a:xfrm>
        </p:grpSpPr>
        <p:sp>
          <p:nvSpPr>
            <p:cNvPr id="200" name="Shape 200"/>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1" name="Shape 201"/>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2" name="Shape 202"/>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3" name="Shape 203"/>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4" name="Shape 204"/>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5" name="Shape 205"/>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6" name="Shape 206"/>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7" name="Shape 207"/>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8" name="Shape 208"/>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9" name="Shape 209"/>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0" name="Shape 210"/>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1" name="Shape 211"/>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2" name="Shape 212"/>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3" name="Shape 213"/>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4" name="Shape 214"/>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5" name="Shape 215"/>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6" name="Shape 216"/>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7" name="Shape 217"/>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8" name="Shape 218"/>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9" name="Shape 219"/>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20" name="Shape 220"/>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1" name="Shape 221"/>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2" name="Shape 222"/>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3" name="Shape 223"/>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24" name="Shape 224"/>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25" name="Shape 225"/>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6" name="Shape 226"/>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7" name="Shape 227"/>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28" name="Shape 228"/>
            <p:cNvSpPr/>
            <p:nvPr/>
          </p:nvSpPr>
          <p:spPr>
            <a:xfrm>
              <a:off x="3317276" y="625314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9" name="Shape 229"/>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0" name="Shape 230"/>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1" name="Shape 231"/>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2" name="Shape 232"/>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3" name="Shape 233"/>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4" name="Shape 234"/>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5" name="Shape 235"/>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6" name="Shape 236"/>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7" name="Shape 237"/>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8" name="Shape 238"/>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9" name="Shape 239"/>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 name="Shape 240"/>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41" name="Shape 241"/>
            <p:cNvGrpSpPr/>
            <p:nvPr/>
          </p:nvGrpSpPr>
          <p:grpSpPr>
            <a:xfrm>
              <a:off x="730737" y="6295019"/>
              <a:ext cx="3468805" cy="587433"/>
              <a:chOff x="635956" y="6252598"/>
              <a:chExt cx="3682206" cy="623572"/>
            </a:xfrm>
          </p:grpSpPr>
          <p:sp>
            <p:nvSpPr>
              <p:cNvPr id="242" name="Shape 242"/>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 name="Shape 243"/>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44" name="Shape 244"/>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45" name="Shape 245"/>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46" name="Shape 246"/>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47" name="Shape 247"/>
            <p:cNvGrpSpPr/>
            <p:nvPr/>
          </p:nvGrpSpPr>
          <p:grpSpPr>
            <a:xfrm>
              <a:off x="4486591" y="6543403"/>
              <a:ext cx="2002434" cy="339049"/>
              <a:chOff x="4486591" y="6531401"/>
              <a:chExt cx="2002434" cy="339049"/>
            </a:xfrm>
          </p:grpSpPr>
          <p:sp>
            <p:nvSpPr>
              <p:cNvPr id="248" name="Shape 248"/>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 name="Shape 249"/>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 name="Shape 250"/>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51" name="Shape 251"/>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52" name="Shape 25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53" name="Shape 253"/>
          <p:cNvSpPr txBox="1"/>
          <p:nvPr>
            <p:ph idx="1"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4" name="Shape 25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p:spTree>
      <p:nvGrpSpPr>
        <p:cNvPr id="1762" name="Shape 1762"/>
        <p:cNvGrpSpPr/>
        <p:nvPr/>
      </p:nvGrpSpPr>
      <p:grpSpPr>
        <a:xfrm>
          <a:off x="0" y="0"/>
          <a:ext cx="0" cy="0"/>
          <a:chOff x="0" y="0"/>
          <a:chExt cx="0" cy="0"/>
        </a:xfrm>
      </p:grpSpPr>
      <p:sp>
        <p:nvSpPr>
          <p:cNvPr id="1763" name="Shape 1763"/>
          <p:cNvSpPr txBox="1"/>
          <p:nvPr>
            <p:ph idx="1" type="body"/>
          </p:nvPr>
        </p:nvSpPr>
        <p:spPr>
          <a:xfrm>
            <a:off x="8309922" y="1763713"/>
            <a:ext cx="32994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64" name="Shape 1764"/>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65" name="Shape 1765"/>
          <p:cNvSpPr txBox="1"/>
          <p:nvPr>
            <p:ph idx="2" type="body"/>
          </p:nvPr>
        </p:nvSpPr>
        <p:spPr>
          <a:xfrm>
            <a:off x="571499" y="1763713"/>
            <a:ext cx="71895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66" name="Shape 1766"/>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67" name="Shape 176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1768" name="Shape 1768"/>
          <p:cNvCxnSpPr/>
          <p:nvPr/>
        </p:nvCxnSpPr>
        <p:spPr>
          <a:xfrm rot="10800000">
            <a:off x="8035446" y="1628026"/>
            <a:ext cx="0" cy="46527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p:spTree>
      <p:nvGrpSpPr>
        <p:cNvPr id="1769" name="Shape 1769"/>
        <p:cNvGrpSpPr/>
        <p:nvPr/>
      </p:nvGrpSpPr>
      <p:grpSpPr>
        <a:xfrm>
          <a:off x="0" y="0"/>
          <a:ext cx="0" cy="0"/>
          <a:chOff x="0" y="0"/>
          <a:chExt cx="0" cy="0"/>
        </a:xfrm>
      </p:grpSpPr>
      <p:sp>
        <p:nvSpPr>
          <p:cNvPr id="1770" name="Shape 1770"/>
          <p:cNvSpPr txBox="1"/>
          <p:nvPr>
            <p:ph idx="1" type="body"/>
          </p:nvPr>
        </p:nvSpPr>
        <p:spPr>
          <a:xfrm>
            <a:off x="571500" y="1763713"/>
            <a:ext cx="32994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71" name="Shape 1771"/>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72" name="Shape 1772"/>
          <p:cNvSpPr txBox="1"/>
          <p:nvPr>
            <p:ph idx="2" type="body"/>
          </p:nvPr>
        </p:nvSpPr>
        <p:spPr>
          <a:xfrm>
            <a:off x="4371141" y="1763713"/>
            <a:ext cx="71895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73" name="Shape 1773"/>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74" name="Shape 1774"/>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1775" name="Shape 1775"/>
          <p:cNvCxnSpPr/>
          <p:nvPr/>
        </p:nvCxnSpPr>
        <p:spPr>
          <a:xfrm rot="10800000">
            <a:off x="4093571" y="1628026"/>
            <a:ext cx="0" cy="46527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p:spTree>
      <p:nvGrpSpPr>
        <p:cNvPr id="1776" name="Shape 1776"/>
        <p:cNvGrpSpPr/>
        <p:nvPr/>
      </p:nvGrpSpPr>
      <p:grpSpPr>
        <a:xfrm>
          <a:off x="0" y="0"/>
          <a:ext cx="0" cy="0"/>
          <a:chOff x="0" y="0"/>
          <a:chExt cx="0" cy="0"/>
        </a:xfrm>
      </p:grpSpPr>
      <p:sp>
        <p:nvSpPr>
          <p:cNvPr id="1777" name="Shape 1777"/>
          <p:cNvSpPr txBox="1"/>
          <p:nvPr>
            <p:ph idx="1" type="body"/>
          </p:nvPr>
        </p:nvSpPr>
        <p:spPr>
          <a:xfrm>
            <a:off x="8461599" y="2214516"/>
            <a:ext cx="3147900" cy="37734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78" name="Shape 1778"/>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79" name="Shape 1779"/>
          <p:cNvSpPr txBox="1"/>
          <p:nvPr>
            <p:ph idx="2" type="body"/>
          </p:nvPr>
        </p:nvSpPr>
        <p:spPr>
          <a:xfrm>
            <a:off x="571499" y="1763713"/>
            <a:ext cx="68622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80" name="Shape 1780"/>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81" name="Shape 178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1782" name="Shape 1782"/>
          <p:cNvGrpSpPr/>
          <p:nvPr/>
        </p:nvGrpSpPr>
        <p:grpSpPr>
          <a:xfrm>
            <a:off x="6869934" y="1495875"/>
            <a:ext cx="1874343" cy="4491916"/>
            <a:chOff x="6869934" y="1495875"/>
            <a:chExt cx="1874343" cy="4491916"/>
          </a:xfrm>
        </p:grpSpPr>
        <p:sp>
          <p:nvSpPr>
            <p:cNvPr id="1783" name="Shape 1783"/>
            <p:cNvSpPr/>
            <p:nvPr/>
          </p:nvSpPr>
          <p:spPr>
            <a:xfrm>
              <a:off x="7804978" y="1746739"/>
              <a:ext cx="939300" cy="303300"/>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4" name="Shape 1784"/>
            <p:cNvSpPr/>
            <p:nvPr/>
          </p:nvSpPr>
          <p:spPr>
            <a:xfrm>
              <a:off x="7963046" y="1863367"/>
              <a:ext cx="516000" cy="64200"/>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5" name="Shape 1785"/>
            <p:cNvSpPr/>
            <p:nvPr/>
          </p:nvSpPr>
          <p:spPr>
            <a:xfrm>
              <a:off x="8522720" y="1863367"/>
              <a:ext cx="137100" cy="64200"/>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6" name="Shape 1786"/>
            <p:cNvSpPr/>
            <p:nvPr/>
          </p:nvSpPr>
          <p:spPr>
            <a:xfrm>
              <a:off x="6869934" y="2214516"/>
              <a:ext cx="942300" cy="297300"/>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7" name="Shape 1787"/>
            <p:cNvSpPr/>
            <p:nvPr/>
          </p:nvSpPr>
          <p:spPr>
            <a:xfrm>
              <a:off x="7135196" y="2331146"/>
              <a:ext cx="516000" cy="64200"/>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8" name="Shape 1788"/>
            <p:cNvSpPr/>
            <p:nvPr/>
          </p:nvSpPr>
          <p:spPr>
            <a:xfrm>
              <a:off x="6954468" y="2331146"/>
              <a:ext cx="139800" cy="64200"/>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89" name="Shape 1789"/>
            <p:cNvSpPr/>
            <p:nvPr/>
          </p:nvSpPr>
          <p:spPr>
            <a:xfrm>
              <a:off x="7461672" y="5742992"/>
              <a:ext cx="690900" cy="24480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90" name="Shape 1790"/>
            <p:cNvSpPr/>
            <p:nvPr/>
          </p:nvSpPr>
          <p:spPr>
            <a:xfrm>
              <a:off x="7490822" y="5751741"/>
              <a:ext cx="632400" cy="180900"/>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91" name="Shape 1791"/>
            <p:cNvSpPr/>
            <p:nvPr/>
          </p:nvSpPr>
          <p:spPr>
            <a:xfrm>
              <a:off x="7705614" y="1495875"/>
              <a:ext cx="210900" cy="438180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1792" name="Shape 1792"/>
          <p:cNvPicPr preferRelativeResize="0"/>
          <p:nvPr/>
        </p:nvPicPr>
        <p:blipFill rotWithShape="1">
          <a:blip r:embed="rId2">
            <a:alphaModFix/>
          </a:blip>
          <a:srcRect b="0" l="0" r="0" t="0"/>
          <a:stretch/>
        </p:blipFill>
        <p:spPr>
          <a:xfrm>
            <a:off x="7722113" y="5336535"/>
            <a:ext cx="695700" cy="7920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2">
    <p:spTree>
      <p:nvGrpSpPr>
        <p:cNvPr id="1793" name="Shape 1793"/>
        <p:cNvGrpSpPr/>
        <p:nvPr/>
      </p:nvGrpSpPr>
      <p:grpSpPr>
        <a:xfrm>
          <a:off x="0" y="0"/>
          <a:ext cx="0" cy="0"/>
          <a:chOff x="0" y="0"/>
          <a:chExt cx="0" cy="0"/>
        </a:xfrm>
      </p:grpSpPr>
      <p:sp>
        <p:nvSpPr>
          <p:cNvPr id="1794" name="Shape 1794"/>
          <p:cNvSpPr txBox="1"/>
          <p:nvPr>
            <p:ph idx="1" type="body"/>
          </p:nvPr>
        </p:nvSpPr>
        <p:spPr>
          <a:xfrm>
            <a:off x="571500" y="1763713"/>
            <a:ext cx="32382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95" name="Shape 1795"/>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796" name="Shape 1796"/>
          <p:cNvSpPr txBox="1"/>
          <p:nvPr>
            <p:ph idx="2" type="body"/>
          </p:nvPr>
        </p:nvSpPr>
        <p:spPr>
          <a:xfrm>
            <a:off x="5008619" y="2231073"/>
            <a:ext cx="6552000" cy="42243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97" name="Shape 1797"/>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98" name="Shape 1798"/>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1799" name="Shape 1799"/>
          <p:cNvGrpSpPr/>
          <p:nvPr/>
        </p:nvGrpSpPr>
        <p:grpSpPr>
          <a:xfrm>
            <a:off x="3811935" y="1495875"/>
            <a:ext cx="1874343" cy="4491916"/>
            <a:chOff x="6869934" y="1495875"/>
            <a:chExt cx="1874343" cy="4491916"/>
          </a:xfrm>
        </p:grpSpPr>
        <p:sp>
          <p:nvSpPr>
            <p:cNvPr id="1800" name="Shape 1800"/>
            <p:cNvSpPr/>
            <p:nvPr/>
          </p:nvSpPr>
          <p:spPr>
            <a:xfrm>
              <a:off x="7804978" y="1746739"/>
              <a:ext cx="939300" cy="303300"/>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1" name="Shape 1801"/>
            <p:cNvSpPr/>
            <p:nvPr/>
          </p:nvSpPr>
          <p:spPr>
            <a:xfrm>
              <a:off x="7963046" y="1863367"/>
              <a:ext cx="516000" cy="64200"/>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2" name="Shape 1802"/>
            <p:cNvSpPr/>
            <p:nvPr/>
          </p:nvSpPr>
          <p:spPr>
            <a:xfrm>
              <a:off x="8522720" y="1863367"/>
              <a:ext cx="137100" cy="64200"/>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3" name="Shape 1803"/>
            <p:cNvSpPr/>
            <p:nvPr/>
          </p:nvSpPr>
          <p:spPr>
            <a:xfrm>
              <a:off x="6869934" y="2214516"/>
              <a:ext cx="942300" cy="297300"/>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4" name="Shape 1804"/>
            <p:cNvSpPr/>
            <p:nvPr/>
          </p:nvSpPr>
          <p:spPr>
            <a:xfrm>
              <a:off x="7135196" y="2331146"/>
              <a:ext cx="516000" cy="64200"/>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5" name="Shape 1805"/>
            <p:cNvSpPr/>
            <p:nvPr/>
          </p:nvSpPr>
          <p:spPr>
            <a:xfrm>
              <a:off x="6954468" y="2331146"/>
              <a:ext cx="139800" cy="64200"/>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6" name="Shape 1806"/>
            <p:cNvSpPr/>
            <p:nvPr/>
          </p:nvSpPr>
          <p:spPr>
            <a:xfrm>
              <a:off x="7461672" y="5742992"/>
              <a:ext cx="690900" cy="24480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7" name="Shape 1807"/>
            <p:cNvSpPr/>
            <p:nvPr/>
          </p:nvSpPr>
          <p:spPr>
            <a:xfrm>
              <a:off x="7490822" y="5751741"/>
              <a:ext cx="632400" cy="180900"/>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08" name="Shape 1808"/>
            <p:cNvSpPr/>
            <p:nvPr/>
          </p:nvSpPr>
          <p:spPr>
            <a:xfrm>
              <a:off x="7705614" y="1495875"/>
              <a:ext cx="210900" cy="438180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1809" name="Shape 1809"/>
          <p:cNvPicPr preferRelativeResize="0"/>
          <p:nvPr/>
        </p:nvPicPr>
        <p:blipFill rotWithShape="1">
          <a:blip r:embed="rId2">
            <a:alphaModFix/>
          </a:blip>
          <a:srcRect b="0" l="0" r="0" t="0"/>
          <a:stretch/>
        </p:blipFill>
        <p:spPr>
          <a:xfrm>
            <a:off x="4643796" y="5336535"/>
            <a:ext cx="695700" cy="7920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3">
    <p:spTree>
      <p:nvGrpSpPr>
        <p:cNvPr id="1810" name="Shape 1810"/>
        <p:cNvGrpSpPr/>
        <p:nvPr/>
      </p:nvGrpSpPr>
      <p:grpSpPr>
        <a:xfrm>
          <a:off x="0" y="0"/>
          <a:ext cx="0" cy="0"/>
          <a:chOff x="0" y="0"/>
          <a:chExt cx="0" cy="0"/>
        </a:xfrm>
      </p:grpSpPr>
      <p:sp>
        <p:nvSpPr>
          <p:cNvPr id="1811" name="Shape 1811"/>
          <p:cNvSpPr/>
          <p:nvPr/>
        </p:nvSpPr>
        <p:spPr>
          <a:xfrm>
            <a:off x="457135" y="1755069"/>
            <a:ext cx="39243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1812" name="Shape 1812"/>
          <p:cNvPicPr preferRelativeResize="0"/>
          <p:nvPr/>
        </p:nvPicPr>
        <p:blipFill rotWithShape="1">
          <a:blip r:embed="rId2">
            <a:alphaModFix amt="50000"/>
          </a:blip>
          <a:srcRect b="5340" l="29589" r="-29589" t="-5339"/>
          <a:stretch/>
        </p:blipFill>
        <p:spPr>
          <a:xfrm>
            <a:off x="0" y="1786"/>
            <a:ext cx="12188700" cy="6856200"/>
          </a:xfrm>
          <a:prstGeom prst="rect">
            <a:avLst/>
          </a:prstGeom>
          <a:noFill/>
          <a:ln>
            <a:noFill/>
          </a:ln>
        </p:spPr>
      </p:pic>
      <p:sp>
        <p:nvSpPr>
          <p:cNvPr id="1813" name="Shape 1813"/>
          <p:cNvSpPr txBox="1"/>
          <p:nvPr>
            <p:ph idx="1" type="body"/>
          </p:nvPr>
        </p:nvSpPr>
        <p:spPr>
          <a:xfrm>
            <a:off x="457135" y="1763713"/>
            <a:ext cx="3924300" cy="46371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14" name="Shape 1814"/>
          <p:cNvSpPr txBox="1"/>
          <p:nvPr>
            <p:ph idx="2" type="body"/>
          </p:nvPr>
        </p:nvSpPr>
        <p:spPr>
          <a:xfrm>
            <a:off x="4381500" y="1755648"/>
            <a:ext cx="7336500" cy="46365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15" name="Shape 1815"/>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816" name="Shape 1816"/>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17" name="Shape 1817"/>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blue">
    <p:spTree>
      <p:nvGrpSpPr>
        <p:cNvPr id="1818" name="Shape 1818"/>
        <p:cNvGrpSpPr/>
        <p:nvPr/>
      </p:nvGrpSpPr>
      <p:grpSpPr>
        <a:xfrm>
          <a:off x="0" y="0"/>
          <a:ext cx="0" cy="0"/>
          <a:chOff x="0" y="0"/>
          <a:chExt cx="0" cy="0"/>
        </a:xfrm>
      </p:grpSpPr>
      <p:sp>
        <p:nvSpPr>
          <p:cNvPr id="1819" name="Shape 1819"/>
          <p:cNvSpPr/>
          <p:nvPr/>
        </p:nvSpPr>
        <p:spPr>
          <a:xfrm>
            <a:off x="4359398" y="1755069"/>
            <a:ext cx="73500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820" name="Shape 1820"/>
          <p:cNvSpPr/>
          <p:nvPr/>
        </p:nvSpPr>
        <p:spPr>
          <a:xfrm>
            <a:off x="457135" y="1755069"/>
            <a:ext cx="3924300" cy="464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821" name="Shape 1821"/>
          <p:cNvSpPr txBox="1"/>
          <p:nvPr>
            <p:ph idx="1" type="body"/>
          </p:nvPr>
        </p:nvSpPr>
        <p:spPr>
          <a:xfrm>
            <a:off x="457135" y="1755066"/>
            <a:ext cx="3924300" cy="46458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2" lvl="1" marL="182562" marR="0" rtl="0" algn="l">
              <a:lnSpc>
                <a:spcPct val="100000"/>
              </a:lnSpc>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lt1"/>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7" marR="0" rtl="0" algn="l">
              <a:lnSpc>
                <a:spcPct val="100000"/>
              </a:lnSpc>
              <a:spcBef>
                <a:spcPts val="0"/>
              </a:spcBef>
              <a:spcAft>
                <a:spcPts val="600"/>
              </a:spcAft>
              <a:buClr>
                <a:schemeClr val="lt1"/>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1822" name="Shape 1822"/>
          <p:cNvPicPr preferRelativeResize="0"/>
          <p:nvPr/>
        </p:nvPicPr>
        <p:blipFill rotWithShape="1">
          <a:blip r:embed="rId2">
            <a:alphaModFix amt="60000"/>
          </a:blip>
          <a:srcRect b="6211" l="32246" r="35069" t="25154"/>
          <a:stretch/>
        </p:blipFill>
        <p:spPr>
          <a:xfrm>
            <a:off x="427795" y="1724525"/>
            <a:ext cx="3983700" cy="4705800"/>
          </a:xfrm>
          <a:prstGeom prst="rect">
            <a:avLst/>
          </a:prstGeom>
          <a:noFill/>
          <a:ln>
            <a:noFill/>
          </a:ln>
        </p:spPr>
      </p:pic>
      <p:sp>
        <p:nvSpPr>
          <p:cNvPr id="1823" name="Shape 1823"/>
          <p:cNvSpPr txBox="1"/>
          <p:nvPr>
            <p:ph idx="2" type="body"/>
          </p:nvPr>
        </p:nvSpPr>
        <p:spPr>
          <a:xfrm>
            <a:off x="4381500" y="1755067"/>
            <a:ext cx="7184100" cy="46458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24" name="Shape 1824"/>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825" name="Shape 1825"/>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26" name="Shape 1826"/>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Trees">
    <p:spTree>
      <p:nvGrpSpPr>
        <p:cNvPr id="1827" name="Shape 1827"/>
        <p:cNvGrpSpPr/>
        <p:nvPr/>
      </p:nvGrpSpPr>
      <p:grpSpPr>
        <a:xfrm>
          <a:off x="0" y="0"/>
          <a:ext cx="0" cy="0"/>
          <a:chOff x="0" y="0"/>
          <a:chExt cx="0" cy="0"/>
        </a:xfrm>
      </p:grpSpPr>
      <p:sp>
        <p:nvSpPr>
          <p:cNvPr id="1828" name="Shape 1828"/>
          <p:cNvSpPr/>
          <p:nvPr/>
        </p:nvSpPr>
        <p:spPr>
          <a:xfrm>
            <a:off x="4359398" y="1755069"/>
            <a:ext cx="7350000" cy="4645800"/>
          </a:xfrm>
          <a:prstGeom prst="rect">
            <a:avLst/>
          </a:prstGeom>
          <a:solidFill>
            <a:schemeClr val="lt2">
              <a:alpha val="54900"/>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1829" name="Shape 1829"/>
          <p:cNvSpPr/>
          <p:nvPr/>
        </p:nvSpPr>
        <p:spPr>
          <a:xfrm>
            <a:off x="457135" y="1755069"/>
            <a:ext cx="3924300" cy="4645800"/>
          </a:xfrm>
          <a:prstGeom prst="rect">
            <a:avLst/>
          </a:prstGeom>
          <a:solidFill>
            <a:srgbClr val="14713E"/>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1830" name="Shape 1830"/>
          <p:cNvPicPr preferRelativeResize="0"/>
          <p:nvPr/>
        </p:nvPicPr>
        <p:blipFill rotWithShape="1">
          <a:blip r:embed="rId2">
            <a:alphaModFix amt="50000"/>
          </a:blip>
          <a:srcRect b="6211" l="32246" r="35069" t="25154"/>
          <a:stretch/>
        </p:blipFill>
        <p:spPr>
          <a:xfrm>
            <a:off x="427795" y="1724525"/>
            <a:ext cx="3983700" cy="4705800"/>
          </a:xfrm>
          <a:prstGeom prst="rect">
            <a:avLst/>
          </a:prstGeom>
          <a:noFill/>
          <a:ln>
            <a:noFill/>
          </a:ln>
        </p:spPr>
      </p:pic>
      <p:sp>
        <p:nvSpPr>
          <p:cNvPr id="1831" name="Shape 1831"/>
          <p:cNvSpPr txBox="1"/>
          <p:nvPr>
            <p:ph idx="1" type="body"/>
          </p:nvPr>
        </p:nvSpPr>
        <p:spPr>
          <a:xfrm>
            <a:off x="457135" y="1755068"/>
            <a:ext cx="3924300" cy="46458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2" lvl="1" marL="182562" marR="0" rtl="0" algn="l">
              <a:lnSpc>
                <a:spcPct val="100000"/>
              </a:lnSpc>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lt1"/>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7" marR="0" rtl="0" algn="l">
              <a:lnSpc>
                <a:spcPct val="100000"/>
              </a:lnSpc>
              <a:spcBef>
                <a:spcPts val="0"/>
              </a:spcBef>
              <a:spcAft>
                <a:spcPts val="600"/>
              </a:spcAft>
              <a:buClr>
                <a:schemeClr val="lt1"/>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32" name="Shape 1832"/>
          <p:cNvSpPr txBox="1"/>
          <p:nvPr>
            <p:ph idx="2" type="body"/>
          </p:nvPr>
        </p:nvSpPr>
        <p:spPr>
          <a:xfrm>
            <a:off x="4381500" y="1755069"/>
            <a:ext cx="7158600" cy="46458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33" name="Shape 1833"/>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834" name="Shape 1834"/>
          <p:cNvSpPr txBox="1"/>
          <p:nvPr>
            <p:ph idx="3" type="body"/>
          </p:nvPr>
        </p:nvSpPr>
        <p:spPr>
          <a:xfrm>
            <a:off x="571500" y="1081137"/>
            <a:ext cx="11046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35" name="Shape 1835"/>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p:spTree>
      <p:nvGrpSpPr>
        <p:cNvPr id="1836" name="Shape 1836"/>
        <p:cNvGrpSpPr/>
        <p:nvPr/>
      </p:nvGrpSpPr>
      <p:grpSpPr>
        <a:xfrm>
          <a:off x="0" y="0"/>
          <a:ext cx="0" cy="0"/>
          <a:chOff x="0" y="0"/>
          <a:chExt cx="0" cy="0"/>
        </a:xfrm>
      </p:grpSpPr>
      <p:sp>
        <p:nvSpPr>
          <p:cNvPr id="1837" name="Shape 1837"/>
          <p:cNvSpPr/>
          <p:nvPr/>
        </p:nvSpPr>
        <p:spPr>
          <a:xfrm>
            <a:off x="7859946" y="4371685"/>
            <a:ext cx="4338000" cy="2229600"/>
          </a:xfrm>
          <a:custGeom>
            <a:pathLst>
              <a:path extrusionOk="0" h="120000" w="120000">
                <a:moveTo>
                  <a:pt x="107972" y="0"/>
                </a:moveTo>
                <a:lnTo>
                  <a:pt x="115916" y="28366"/>
                </a:lnTo>
                <a:lnTo>
                  <a:pt x="120000" y="31522"/>
                </a:lnTo>
                <a:lnTo>
                  <a:pt x="120000" y="120000"/>
                </a:lnTo>
                <a:lnTo>
                  <a:pt x="0" y="120000"/>
                </a:lnTo>
                <a:lnTo>
                  <a:pt x="350" y="39644"/>
                </a:lnTo>
                <a:lnTo>
                  <a:pt x="28966" y="30022"/>
                </a:lnTo>
                <a:lnTo>
                  <a:pt x="38233" y="20411"/>
                </a:lnTo>
                <a:lnTo>
                  <a:pt x="50722" y="33900"/>
                </a:lnTo>
                <a:lnTo>
                  <a:pt x="53644" y="29088"/>
                </a:lnTo>
                <a:lnTo>
                  <a:pt x="78583" y="35344"/>
                </a:lnTo>
                <a:lnTo>
                  <a:pt x="93561" y="17216"/>
                </a:lnTo>
                <a:lnTo>
                  <a:pt x="101066" y="2444"/>
                </a:lnTo>
                <a:close/>
              </a:path>
            </a:pathLst>
          </a:custGeom>
          <a:solidFill>
            <a:srgbClr val="0071DE"/>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38" name="Shape 1838"/>
          <p:cNvSpPr/>
          <p:nvPr/>
        </p:nvSpPr>
        <p:spPr>
          <a:xfrm>
            <a:off x="11377296" y="4372810"/>
            <a:ext cx="820500" cy="1162800"/>
          </a:xfrm>
          <a:custGeom>
            <a:pathLst>
              <a:path extrusionOk="0" h="120000" w="120000">
                <a:moveTo>
                  <a:pt x="56511" y="0"/>
                </a:moveTo>
                <a:lnTo>
                  <a:pt x="97816" y="54500"/>
                </a:lnTo>
                <a:lnTo>
                  <a:pt x="120000" y="60866"/>
                </a:lnTo>
                <a:lnTo>
                  <a:pt x="120000" y="111716"/>
                </a:lnTo>
                <a:lnTo>
                  <a:pt x="75083" y="120000"/>
                </a:lnTo>
                <a:lnTo>
                  <a:pt x="12155" y="49661"/>
                </a:lnTo>
                <a:lnTo>
                  <a:pt x="0" y="25083"/>
                </a:lnTo>
                <a:lnTo>
                  <a:pt x="25177" y="25622"/>
                </a:lnTo>
                <a:lnTo>
                  <a:pt x="43511" y="22716"/>
                </a:lnTo>
                <a:lnTo>
                  <a:pt x="46927" y="9744"/>
                </a:lnTo>
                <a:lnTo>
                  <a:pt x="55722" y="7661"/>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39" name="Shape 1839"/>
          <p:cNvSpPr/>
          <p:nvPr/>
        </p:nvSpPr>
        <p:spPr>
          <a:xfrm>
            <a:off x="0" y="4573508"/>
            <a:ext cx="8652600" cy="2027699"/>
          </a:xfrm>
          <a:custGeom>
            <a:pathLst>
              <a:path extrusionOk="0" h="120000" w="120000">
                <a:moveTo>
                  <a:pt x="101055" y="0"/>
                </a:moveTo>
                <a:lnTo>
                  <a:pt x="120000" y="42472"/>
                </a:lnTo>
                <a:lnTo>
                  <a:pt x="115311" y="120000"/>
                </a:lnTo>
                <a:lnTo>
                  <a:pt x="0" y="120000"/>
                </a:lnTo>
                <a:lnTo>
                  <a:pt x="0" y="46111"/>
                </a:lnTo>
                <a:lnTo>
                  <a:pt x="11300" y="37777"/>
                </a:lnTo>
                <a:lnTo>
                  <a:pt x="15644" y="27888"/>
                </a:lnTo>
                <a:lnTo>
                  <a:pt x="21500" y="41761"/>
                </a:lnTo>
                <a:lnTo>
                  <a:pt x="22877" y="36811"/>
                </a:lnTo>
                <a:lnTo>
                  <a:pt x="34566" y="43250"/>
                </a:lnTo>
                <a:lnTo>
                  <a:pt x="41588" y="24600"/>
                </a:lnTo>
                <a:lnTo>
                  <a:pt x="45116" y="9405"/>
                </a:lnTo>
                <a:lnTo>
                  <a:pt x="48355" y="6888"/>
                </a:lnTo>
                <a:lnTo>
                  <a:pt x="52083" y="36072"/>
                </a:lnTo>
                <a:lnTo>
                  <a:pt x="60161" y="49755"/>
                </a:lnTo>
                <a:lnTo>
                  <a:pt x="65177" y="25188"/>
                </a:lnTo>
                <a:lnTo>
                  <a:pt x="68150" y="20805"/>
                </a:lnTo>
                <a:lnTo>
                  <a:pt x="70855" y="5833"/>
                </a:lnTo>
                <a:lnTo>
                  <a:pt x="74533" y="13827"/>
                </a:lnTo>
                <a:lnTo>
                  <a:pt x="80188" y="21516"/>
                </a:lnTo>
                <a:lnTo>
                  <a:pt x="86366" y="877"/>
                </a:lnTo>
                <a:lnTo>
                  <a:pt x="92911" y="7111"/>
                </a:lnTo>
                <a:lnTo>
                  <a:pt x="93961" y="4638"/>
                </a:lnTo>
                <a:lnTo>
                  <a:pt x="96600" y="12716"/>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0" name="Shape 1840"/>
          <p:cNvSpPr/>
          <p:nvPr/>
        </p:nvSpPr>
        <p:spPr>
          <a:xfrm flipH="1">
            <a:off x="10854257" y="4684330"/>
            <a:ext cx="894300" cy="9276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1" name="Shape 1841"/>
          <p:cNvSpPr/>
          <p:nvPr/>
        </p:nvSpPr>
        <p:spPr>
          <a:xfrm>
            <a:off x="9116702" y="4818460"/>
            <a:ext cx="1147800" cy="7437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2" name="Shape 1842"/>
          <p:cNvSpPr/>
          <p:nvPr/>
        </p:nvSpPr>
        <p:spPr>
          <a:xfrm flipH="1">
            <a:off x="4694060" y="4931766"/>
            <a:ext cx="285300" cy="2580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3" name="Shape 1843"/>
          <p:cNvSpPr/>
          <p:nvPr/>
        </p:nvSpPr>
        <p:spPr>
          <a:xfrm flipH="1">
            <a:off x="5674060" y="4590494"/>
            <a:ext cx="1310400" cy="889500"/>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118ED9">
              <a:alpha val="4118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4" name="Shape 1844"/>
          <p:cNvSpPr/>
          <p:nvPr/>
        </p:nvSpPr>
        <p:spPr>
          <a:xfrm>
            <a:off x="7152114" y="4572912"/>
            <a:ext cx="1047000" cy="1295400"/>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118ED9">
              <a:alpha val="4118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5" name="Shape 1845"/>
          <p:cNvSpPr/>
          <p:nvPr/>
        </p:nvSpPr>
        <p:spPr>
          <a:xfrm>
            <a:off x="4743101" y="4674662"/>
            <a:ext cx="1038300" cy="9378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6" name="Shape 1846"/>
          <p:cNvSpPr/>
          <p:nvPr/>
        </p:nvSpPr>
        <p:spPr>
          <a:xfrm>
            <a:off x="6876692" y="4573726"/>
            <a:ext cx="717900" cy="926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7" name="Shape 1847"/>
          <p:cNvSpPr/>
          <p:nvPr/>
        </p:nvSpPr>
        <p:spPr>
          <a:xfrm flipH="1" rot="300502">
            <a:off x="2583662" y="4938088"/>
            <a:ext cx="886585" cy="910676"/>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48" name="Shape 1848"/>
          <p:cNvSpPr/>
          <p:nvPr/>
        </p:nvSpPr>
        <p:spPr>
          <a:xfrm>
            <a:off x="954874" y="5040103"/>
            <a:ext cx="1234500" cy="7998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1849" name="Shape 1849"/>
          <p:cNvGrpSpPr/>
          <p:nvPr/>
        </p:nvGrpSpPr>
        <p:grpSpPr>
          <a:xfrm>
            <a:off x="62" y="5240646"/>
            <a:ext cx="12197700" cy="1628828"/>
            <a:chOff x="62" y="5476071"/>
            <a:chExt cx="12197700" cy="1393114"/>
          </a:xfrm>
        </p:grpSpPr>
        <p:sp>
          <p:nvSpPr>
            <p:cNvPr id="1850" name="Shape 1850"/>
            <p:cNvSpPr/>
            <p:nvPr/>
          </p:nvSpPr>
          <p:spPr>
            <a:xfrm>
              <a:off x="62" y="5796085"/>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51" name="Shape 1851"/>
            <p:cNvSpPr/>
            <p:nvPr/>
          </p:nvSpPr>
          <p:spPr>
            <a:xfrm>
              <a:off x="62" y="5796085"/>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5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52" name="Shape 1852"/>
            <p:cNvSpPr/>
            <p:nvPr/>
          </p:nvSpPr>
          <p:spPr>
            <a:xfrm>
              <a:off x="62" y="5476071"/>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53" name="Shape 1853"/>
            <p:cNvSpPr/>
            <p:nvPr/>
          </p:nvSpPr>
          <p:spPr>
            <a:xfrm>
              <a:off x="62" y="5476071"/>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5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854" name="Shape 1854"/>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855" name="Shape 1855"/>
          <p:cNvSpPr txBox="1"/>
          <p:nvPr>
            <p:ph idx="1" type="body"/>
          </p:nvPr>
        </p:nvSpPr>
        <p:spPr>
          <a:xfrm>
            <a:off x="571500" y="1764283"/>
            <a:ext cx="5303400" cy="3009600"/>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56" name="Shape 1856"/>
          <p:cNvSpPr txBox="1"/>
          <p:nvPr>
            <p:ph idx="2" type="body"/>
          </p:nvPr>
        </p:nvSpPr>
        <p:spPr>
          <a:xfrm>
            <a:off x="6313932" y="1764283"/>
            <a:ext cx="5303400" cy="30096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57" name="Shape 1857"/>
          <p:cNvSpPr txBox="1"/>
          <p:nvPr>
            <p:ph idx="3" type="body"/>
          </p:nvPr>
        </p:nvSpPr>
        <p:spPr>
          <a:xfrm>
            <a:off x="571500" y="1081137"/>
            <a:ext cx="11484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58" name="Shape 1858"/>
          <p:cNvSpPr txBox="1"/>
          <p:nvPr>
            <p:ph idx="11" type="ftr"/>
          </p:nvPr>
        </p:nvSpPr>
        <p:spPr>
          <a:xfrm>
            <a:off x="577850" y="64734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 Medium">
    <p:spTree>
      <p:nvGrpSpPr>
        <p:cNvPr id="1859" name="Shape 1859"/>
        <p:cNvGrpSpPr/>
        <p:nvPr/>
      </p:nvGrpSpPr>
      <p:grpSpPr>
        <a:xfrm>
          <a:off x="0" y="0"/>
          <a:ext cx="0" cy="0"/>
          <a:chOff x="0" y="0"/>
          <a:chExt cx="0" cy="0"/>
        </a:xfrm>
      </p:grpSpPr>
      <p:grpSp>
        <p:nvGrpSpPr>
          <p:cNvPr id="1860" name="Shape 1860"/>
          <p:cNvGrpSpPr/>
          <p:nvPr/>
        </p:nvGrpSpPr>
        <p:grpSpPr>
          <a:xfrm>
            <a:off x="-8026" y="2895711"/>
            <a:ext cx="12217611" cy="3186423"/>
            <a:chOff x="-8026" y="2583523"/>
            <a:chExt cx="12217611" cy="3855788"/>
          </a:xfrm>
        </p:grpSpPr>
        <p:sp>
          <p:nvSpPr>
            <p:cNvPr id="1861" name="Shape 1861"/>
            <p:cNvSpPr/>
            <p:nvPr/>
          </p:nvSpPr>
          <p:spPr>
            <a:xfrm flipH="1">
              <a:off x="-2528" y="2762811"/>
              <a:ext cx="12197700" cy="3676500"/>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70083" y="12461"/>
                  </a:lnTo>
                  <a:lnTo>
                    <a:pt x="66766" y="17294"/>
                  </a:lnTo>
                  <a:lnTo>
                    <a:pt x="62600" y="29650"/>
                  </a:lnTo>
                  <a:lnTo>
                    <a:pt x="54044" y="40900"/>
                  </a:lnTo>
                  <a:lnTo>
                    <a:pt x="48733" y="20705"/>
                  </a:lnTo>
                  <a:lnTo>
                    <a:pt x="45588" y="17100"/>
                  </a:lnTo>
                  <a:lnTo>
                    <a:pt x="42611" y="9883"/>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2" name="Shape 1862"/>
            <p:cNvSpPr/>
            <p:nvPr/>
          </p:nvSpPr>
          <p:spPr>
            <a:xfrm flipH="1">
              <a:off x="7252228" y="3307835"/>
              <a:ext cx="424800" cy="3843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3" name="Shape 1863"/>
            <p:cNvSpPr/>
            <p:nvPr/>
          </p:nvSpPr>
          <p:spPr>
            <a:xfrm flipH="1">
              <a:off x="8711181" y="2799264"/>
              <a:ext cx="1930200" cy="1325400"/>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4" name="Shape 1864"/>
            <p:cNvSpPr/>
            <p:nvPr/>
          </p:nvSpPr>
          <p:spPr>
            <a:xfrm>
              <a:off x="10945985" y="2744599"/>
              <a:ext cx="1263600" cy="1443600"/>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5" name="Shape 1865"/>
            <p:cNvSpPr/>
            <p:nvPr/>
          </p:nvSpPr>
          <p:spPr>
            <a:xfrm>
              <a:off x="7325289" y="2924693"/>
              <a:ext cx="15456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6" name="Shape 1866"/>
            <p:cNvSpPr/>
            <p:nvPr/>
          </p:nvSpPr>
          <p:spPr>
            <a:xfrm>
              <a:off x="10128042" y="3033763"/>
              <a:ext cx="1311900" cy="1694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1867" name="Shape 1867"/>
            <p:cNvGrpSpPr/>
            <p:nvPr/>
          </p:nvGrpSpPr>
          <p:grpSpPr>
            <a:xfrm>
              <a:off x="-8026" y="2583523"/>
              <a:ext cx="7109714" cy="3603475"/>
              <a:chOff x="320547" y="2699141"/>
              <a:chExt cx="6697800" cy="3394700"/>
            </a:xfrm>
          </p:grpSpPr>
          <p:sp>
            <p:nvSpPr>
              <p:cNvPr id="1868" name="Shape 1868"/>
              <p:cNvSpPr/>
              <p:nvPr/>
            </p:nvSpPr>
            <p:spPr>
              <a:xfrm flipH="1">
                <a:off x="320547" y="2799241"/>
                <a:ext cx="6697800" cy="3294600"/>
              </a:xfrm>
              <a:custGeom>
                <a:pathLst>
                  <a:path extrusionOk="0" h="120000" w="120000">
                    <a:moveTo>
                      <a:pt x="29093" y="0"/>
                    </a:moveTo>
                    <a:lnTo>
                      <a:pt x="23053" y="5393"/>
                    </a:lnTo>
                    <a:lnTo>
                      <a:pt x="15465" y="19180"/>
                    </a:lnTo>
                    <a:lnTo>
                      <a:pt x="0" y="31641"/>
                    </a:lnTo>
                    <a:lnTo>
                      <a:pt x="0" y="119118"/>
                    </a:lnTo>
                    <a:lnTo>
                      <a:pt x="119878" y="120000"/>
                    </a:lnTo>
                    <a:lnTo>
                      <a:pt x="120000" y="29818"/>
                    </a:lnTo>
                    <a:lnTo>
                      <a:pt x="94109" y="20742"/>
                    </a:lnTo>
                    <a:lnTo>
                      <a:pt x="85731" y="11673"/>
                    </a:lnTo>
                    <a:lnTo>
                      <a:pt x="74440" y="24400"/>
                    </a:lnTo>
                    <a:lnTo>
                      <a:pt x="71789" y="19856"/>
                    </a:lnTo>
                    <a:lnTo>
                      <a:pt x="49237" y="25764"/>
                    </a:lnTo>
                    <a:lnTo>
                      <a:pt x="35690" y="866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69" name="Shape 1869"/>
              <p:cNvSpPr/>
              <p:nvPr/>
            </p:nvSpPr>
            <p:spPr>
              <a:xfrm flipH="1">
                <a:off x="5223971" y="2699141"/>
                <a:ext cx="1656900" cy="1496999"/>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70" name="Shape 1870"/>
              <p:cNvSpPr/>
              <p:nvPr/>
            </p:nvSpPr>
            <p:spPr>
              <a:xfrm flipH="1">
                <a:off x="4511917" y="3026889"/>
                <a:ext cx="1245600" cy="12933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71" name="Shape 1871"/>
              <p:cNvSpPr/>
              <p:nvPr/>
            </p:nvSpPr>
            <p:spPr>
              <a:xfrm flipH="1">
                <a:off x="4099257" y="3618150"/>
                <a:ext cx="790500" cy="591300"/>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72" name="Shape 1872"/>
              <p:cNvSpPr/>
              <p:nvPr/>
            </p:nvSpPr>
            <p:spPr>
              <a:xfrm>
                <a:off x="1307328" y="3671903"/>
                <a:ext cx="7977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73" name="Shape 1873"/>
              <p:cNvSpPr/>
              <p:nvPr/>
            </p:nvSpPr>
            <p:spPr>
              <a:xfrm>
                <a:off x="2012566" y="3120948"/>
                <a:ext cx="1837799" cy="1183500"/>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874" name="Shape 1874"/>
            <p:cNvSpPr/>
            <p:nvPr/>
          </p:nvSpPr>
          <p:spPr>
            <a:xfrm>
              <a:off x="9457852" y="3750737"/>
              <a:ext cx="1067100" cy="1080300"/>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875" name="Shape 1875"/>
          <p:cNvSpPr/>
          <p:nvPr/>
        </p:nvSpPr>
        <p:spPr>
          <a:xfrm>
            <a:off x="-16787" y="4133658"/>
            <a:ext cx="12212700" cy="2735399"/>
          </a:xfrm>
          <a:custGeom>
            <a:pathLst>
              <a:path extrusionOk="0" h="120000" w="120000">
                <a:moveTo>
                  <a:pt x="84961" y="15"/>
                </a:moveTo>
                <a:cubicBezTo>
                  <a:pt x="91199" y="205"/>
                  <a:pt x="97377" y="2036"/>
                  <a:pt x="103472" y="6344"/>
                </a:cubicBezTo>
                <a:cubicBezTo>
                  <a:pt x="108527" y="9916"/>
                  <a:pt x="113216" y="15167"/>
                  <a:pt x="118249" y="18638"/>
                </a:cubicBezTo>
                <a:lnTo>
                  <a:pt x="120000" y="19715"/>
                </a:lnTo>
                <a:lnTo>
                  <a:pt x="120000" y="120000"/>
                </a:lnTo>
                <a:lnTo>
                  <a:pt x="0" y="120000"/>
                </a:lnTo>
                <a:lnTo>
                  <a:pt x="0" y="24654"/>
                </a:lnTo>
                <a:lnTo>
                  <a:pt x="1988" y="24777"/>
                </a:lnTo>
                <a:cubicBezTo>
                  <a:pt x="10655" y="24905"/>
                  <a:pt x="19333" y="23465"/>
                  <a:pt x="27894" y="20452"/>
                </a:cubicBezTo>
                <a:cubicBezTo>
                  <a:pt x="47011" y="13710"/>
                  <a:pt x="66255" y="-542"/>
                  <a:pt x="84961" y="15"/>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1876" name="Shape 1876"/>
          <p:cNvSpPr/>
          <p:nvPr/>
        </p:nvSpPr>
        <p:spPr>
          <a:xfrm flipH="1">
            <a:off x="-16796" y="3960125"/>
            <a:ext cx="12214199" cy="887400"/>
          </a:xfrm>
          <a:custGeom>
            <a:pathLst>
              <a:path extrusionOk="0" h="120000" w="120000">
                <a:moveTo>
                  <a:pt x="49275" y="243"/>
                </a:moveTo>
                <a:cubicBezTo>
                  <a:pt x="44725" y="1430"/>
                  <a:pt x="40240" y="6975"/>
                  <a:pt x="35790" y="12652"/>
                </a:cubicBezTo>
                <a:cubicBezTo>
                  <a:pt x="30903" y="18888"/>
                  <a:pt x="26406" y="25341"/>
                  <a:pt x="21245" y="28247"/>
                </a:cubicBezTo>
                <a:cubicBezTo>
                  <a:pt x="18046" y="30058"/>
                  <a:pt x="14758" y="30560"/>
                  <a:pt x="11636" y="29635"/>
                </a:cubicBezTo>
                <a:lnTo>
                  <a:pt x="0" y="17871"/>
                </a:lnTo>
                <a:lnTo>
                  <a:pt x="0" y="120000"/>
                </a:lnTo>
                <a:lnTo>
                  <a:pt x="120000" y="119935"/>
                </a:lnTo>
                <a:lnTo>
                  <a:pt x="120000" y="37571"/>
                </a:lnTo>
                <a:lnTo>
                  <a:pt x="119226" y="38853"/>
                </a:lnTo>
                <a:cubicBezTo>
                  <a:pt x="109865" y="52706"/>
                  <a:pt x="100255" y="55413"/>
                  <a:pt x="90866" y="46744"/>
                </a:cubicBezTo>
                <a:cubicBezTo>
                  <a:pt x="76896" y="33838"/>
                  <a:pt x="63050" y="-3348"/>
                  <a:pt x="49275" y="243"/>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1877" name="Shape 1877"/>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878" name="Shape 1878"/>
          <p:cNvSpPr txBox="1"/>
          <p:nvPr>
            <p:ph idx="1" type="body"/>
          </p:nvPr>
        </p:nvSpPr>
        <p:spPr>
          <a:xfrm>
            <a:off x="571500" y="1764283"/>
            <a:ext cx="5303400" cy="1365900"/>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79" name="Shape 1879"/>
          <p:cNvSpPr txBox="1"/>
          <p:nvPr>
            <p:ph idx="2" type="body"/>
          </p:nvPr>
        </p:nvSpPr>
        <p:spPr>
          <a:xfrm>
            <a:off x="6313932" y="1764283"/>
            <a:ext cx="5303400" cy="13659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80" name="Shape 1880"/>
          <p:cNvSpPr txBox="1"/>
          <p:nvPr>
            <p:ph idx="3" type="body"/>
          </p:nvPr>
        </p:nvSpPr>
        <p:spPr>
          <a:xfrm>
            <a:off x="571500" y="1081137"/>
            <a:ext cx="11484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81" name="Shape 1881"/>
          <p:cNvSpPr txBox="1"/>
          <p:nvPr>
            <p:ph idx="11" type="ftr"/>
          </p:nvPr>
        </p:nvSpPr>
        <p:spPr>
          <a:xfrm>
            <a:off x="577850" y="64734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High">
    <p:spTree>
      <p:nvGrpSpPr>
        <p:cNvPr id="1882" name="Shape 1882"/>
        <p:cNvGrpSpPr/>
        <p:nvPr/>
      </p:nvGrpSpPr>
      <p:grpSpPr>
        <a:xfrm>
          <a:off x="0" y="0"/>
          <a:ext cx="0" cy="0"/>
          <a:chOff x="0" y="0"/>
          <a:chExt cx="0" cy="0"/>
        </a:xfrm>
      </p:grpSpPr>
      <p:grpSp>
        <p:nvGrpSpPr>
          <p:cNvPr id="1883" name="Shape 1883"/>
          <p:cNvGrpSpPr/>
          <p:nvPr/>
        </p:nvGrpSpPr>
        <p:grpSpPr>
          <a:xfrm>
            <a:off x="-8300" y="1604255"/>
            <a:ext cx="12215058" cy="5253844"/>
            <a:chOff x="-8301" y="1604255"/>
            <a:chExt cx="12206514" cy="5253844"/>
          </a:xfrm>
        </p:grpSpPr>
        <p:grpSp>
          <p:nvGrpSpPr>
            <p:cNvPr id="1884" name="Shape 1884"/>
            <p:cNvGrpSpPr/>
            <p:nvPr/>
          </p:nvGrpSpPr>
          <p:grpSpPr>
            <a:xfrm>
              <a:off x="-8301" y="1639015"/>
              <a:ext cx="8113077" cy="3599550"/>
              <a:chOff x="0" y="-2"/>
              <a:chExt cx="16229400" cy="7199100"/>
            </a:xfrm>
          </p:grpSpPr>
          <p:sp>
            <p:nvSpPr>
              <p:cNvPr id="1885" name="Shape 1885"/>
              <p:cNvSpPr/>
              <p:nvPr/>
            </p:nvSpPr>
            <p:spPr>
              <a:xfrm>
                <a:off x="0" y="-1"/>
                <a:ext cx="16229400" cy="7199100"/>
              </a:xfrm>
              <a:custGeom>
                <a:pathLst>
                  <a:path extrusionOk="0" h="120000" w="120000">
                    <a:moveTo>
                      <a:pt x="34644" y="0"/>
                    </a:moveTo>
                    <a:lnTo>
                      <a:pt x="40100" y="2177"/>
                    </a:lnTo>
                    <a:lnTo>
                      <a:pt x="46033" y="15316"/>
                    </a:lnTo>
                    <a:lnTo>
                      <a:pt x="57866" y="31450"/>
                    </a:lnTo>
                    <a:lnTo>
                      <a:pt x="77566" y="25877"/>
                    </a:lnTo>
                    <a:lnTo>
                      <a:pt x="79877" y="30161"/>
                    </a:lnTo>
                    <a:lnTo>
                      <a:pt x="89744" y="18161"/>
                    </a:lnTo>
                    <a:lnTo>
                      <a:pt x="97061" y="26716"/>
                    </a:lnTo>
                    <a:lnTo>
                      <a:pt x="119672" y="35272"/>
                    </a:lnTo>
                    <a:lnTo>
                      <a:pt x="120000" y="120000"/>
                    </a:lnTo>
                    <a:lnTo>
                      <a:pt x="272" y="119550"/>
                    </a:lnTo>
                    <a:cubicBezTo>
                      <a:pt x="177" y="82472"/>
                      <a:pt x="88" y="45394"/>
                      <a:pt x="0" y="8311"/>
                    </a:cubicBezTo>
                    <a:lnTo>
                      <a:pt x="1311" y="12038"/>
                    </a:lnTo>
                    <a:lnTo>
                      <a:pt x="6311" y="15827"/>
                    </a:lnTo>
                    <a:lnTo>
                      <a:pt x="14761" y="37077"/>
                    </a:lnTo>
                    <a:lnTo>
                      <a:pt x="28366" y="25238"/>
                    </a:lnTo>
                    <a:lnTo>
                      <a:pt x="34644" y="0"/>
                    </a:lnTo>
                    <a:close/>
                  </a:path>
                </a:pathLst>
              </a:custGeom>
              <a:solidFill>
                <a:srgbClr val="0071DE"/>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86" name="Shape 1886"/>
              <p:cNvSpPr/>
              <p:nvPr/>
            </p:nvSpPr>
            <p:spPr>
              <a:xfrm>
                <a:off x="13942" y="806729"/>
                <a:ext cx="840900" cy="809100"/>
              </a:xfrm>
              <a:custGeom>
                <a:pathLst>
                  <a:path extrusionOk="0" h="120000" w="120000">
                    <a:moveTo>
                      <a:pt x="21372" y="0"/>
                    </a:moveTo>
                    <a:lnTo>
                      <a:pt x="120000" y="35538"/>
                    </a:lnTo>
                    <a:lnTo>
                      <a:pt x="2005" y="120000"/>
                    </a:lnTo>
                    <a:lnTo>
                      <a:pt x="0" y="111094"/>
                    </a:lnTo>
                    <a:lnTo>
                      <a:pt x="0" y="39583"/>
                    </a:lnTo>
                    <a:close/>
                  </a:path>
                </a:pathLst>
              </a:custGeom>
              <a:solidFill>
                <a:srgbClr val="137FE2"/>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887" name="Shape 1887"/>
            <p:cNvSpPr/>
            <p:nvPr/>
          </p:nvSpPr>
          <p:spPr>
            <a:xfrm>
              <a:off x="1025987" y="1640630"/>
              <a:ext cx="1903200" cy="1670399"/>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88" name="Shape 1888"/>
            <p:cNvSpPr/>
            <p:nvPr/>
          </p:nvSpPr>
          <p:spPr>
            <a:xfrm>
              <a:off x="2519573" y="2127614"/>
              <a:ext cx="1149000" cy="11589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89" name="Shape 1889"/>
            <p:cNvSpPr/>
            <p:nvPr/>
          </p:nvSpPr>
          <p:spPr>
            <a:xfrm rot="-480038">
              <a:off x="5799122" y="2211821"/>
              <a:ext cx="713444" cy="719511"/>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0" name="Shape 1890"/>
            <p:cNvSpPr/>
            <p:nvPr/>
          </p:nvSpPr>
          <p:spPr>
            <a:xfrm>
              <a:off x="2905701" y="2482043"/>
              <a:ext cx="789899" cy="591300"/>
            </a:xfrm>
            <a:custGeom>
              <a:pathLst>
                <a:path extrusionOk="0" h="120000" w="120000">
                  <a:moveTo>
                    <a:pt x="88861" y="18300"/>
                  </a:moveTo>
                  <a:lnTo>
                    <a:pt x="66500" y="0"/>
                  </a:lnTo>
                  <a:lnTo>
                    <a:pt x="0" y="120000"/>
                  </a:lnTo>
                  <a:lnTo>
                    <a:pt x="20061" y="118983"/>
                  </a:lnTo>
                  <a:lnTo>
                    <a:pt x="120000" y="4216"/>
                  </a:lnTo>
                  <a:lnTo>
                    <a:pt x="88861" y="18300"/>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1" name="Shape 1891"/>
            <p:cNvSpPr/>
            <p:nvPr/>
          </p:nvSpPr>
          <p:spPr>
            <a:xfrm flipH="1">
              <a:off x="5715887" y="2535797"/>
              <a:ext cx="7971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2" name="Shape 1892"/>
            <p:cNvSpPr/>
            <p:nvPr/>
          </p:nvSpPr>
          <p:spPr>
            <a:xfrm flipH="1">
              <a:off x="3916805" y="1984841"/>
              <a:ext cx="1836600" cy="1183500"/>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gradFill>
              <a:gsLst>
                <a:gs pos="0">
                  <a:srgbClr val="43818C">
                    <a:alpha val="16078"/>
                  </a:srgbClr>
                </a:gs>
                <a:gs pos="100000">
                  <a:srgbClr val="012A45">
                    <a:alpha val="16078"/>
                  </a:srgbClr>
                </a:gs>
              </a:gsLst>
              <a:lin ang="5400012"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3" name="Shape 1893"/>
            <p:cNvSpPr/>
            <p:nvPr/>
          </p:nvSpPr>
          <p:spPr>
            <a:xfrm flipH="1">
              <a:off x="-2288" y="1604255"/>
              <a:ext cx="12188700" cy="3676500"/>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69972" y="7733"/>
                  </a:lnTo>
                  <a:lnTo>
                    <a:pt x="66544" y="5661"/>
                  </a:lnTo>
                  <a:lnTo>
                    <a:pt x="62600" y="29650"/>
                  </a:lnTo>
                  <a:lnTo>
                    <a:pt x="54044" y="40900"/>
                  </a:lnTo>
                  <a:lnTo>
                    <a:pt x="48733" y="20705"/>
                  </a:lnTo>
                  <a:lnTo>
                    <a:pt x="45588" y="17100"/>
                  </a:lnTo>
                  <a:lnTo>
                    <a:pt x="42722" y="4794"/>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4" name="Shape 1894"/>
            <p:cNvSpPr/>
            <p:nvPr/>
          </p:nvSpPr>
          <p:spPr>
            <a:xfrm flipH="1">
              <a:off x="7247011" y="2138140"/>
              <a:ext cx="424500" cy="3843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5" name="Shape 1895"/>
            <p:cNvSpPr/>
            <p:nvPr/>
          </p:nvSpPr>
          <p:spPr>
            <a:xfrm flipH="1">
              <a:off x="8705035" y="1629567"/>
              <a:ext cx="1928700" cy="1325400"/>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6" name="Shape 1896"/>
            <p:cNvSpPr/>
            <p:nvPr/>
          </p:nvSpPr>
          <p:spPr>
            <a:xfrm>
              <a:off x="10910313" y="1604955"/>
              <a:ext cx="1287900" cy="1472400"/>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7" name="Shape 1897"/>
            <p:cNvSpPr/>
            <p:nvPr/>
          </p:nvSpPr>
          <p:spPr>
            <a:xfrm>
              <a:off x="7320025" y="1754998"/>
              <a:ext cx="15447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8" name="Shape 1898"/>
            <p:cNvSpPr/>
            <p:nvPr/>
          </p:nvSpPr>
          <p:spPr>
            <a:xfrm>
              <a:off x="10120765" y="1864066"/>
              <a:ext cx="1311000" cy="1694399"/>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99" name="Shape 1899"/>
            <p:cNvSpPr/>
            <p:nvPr/>
          </p:nvSpPr>
          <p:spPr>
            <a:xfrm flipH="1">
              <a:off x="4895389" y="1779338"/>
              <a:ext cx="1793100" cy="1621200"/>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0" name="Shape 1900"/>
            <p:cNvSpPr/>
            <p:nvPr/>
          </p:nvSpPr>
          <p:spPr>
            <a:xfrm flipH="1">
              <a:off x="4185851" y="2213668"/>
              <a:ext cx="1244700" cy="12933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1" name="Shape 1901"/>
            <p:cNvSpPr/>
            <p:nvPr/>
          </p:nvSpPr>
          <p:spPr>
            <a:xfrm flipH="1">
              <a:off x="3773514" y="2804930"/>
              <a:ext cx="789900"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2" name="Shape 1902"/>
            <p:cNvSpPr/>
            <p:nvPr/>
          </p:nvSpPr>
          <p:spPr>
            <a:xfrm>
              <a:off x="983555" y="2858683"/>
              <a:ext cx="7971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3" name="Shape 1903"/>
            <p:cNvSpPr/>
            <p:nvPr/>
          </p:nvSpPr>
          <p:spPr>
            <a:xfrm>
              <a:off x="1688288" y="2307727"/>
              <a:ext cx="1836600" cy="1183499"/>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4" name="Shape 1904"/>
            <p:cNvSpPr/>
            <p:nvPr/>
          </p:nvSpPr>
          <p:spPr>
            <a:xfrm>
              <a:off x="9451057" y="2581041"/>
              <a:ext cx="1066500" cy="1080299"/>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5" name="Shape 1905"/>
            <p:cNvSpPr/>
            <p:nvPr/>
          </p:nvSpPr>
          <p:spPr>
            <a:xfrm flipH="1">
              <a:off x="-136" y="3318933"/>
              <a:ext cx="12195600" cy="2017800"/>
            </a:xfrm>
            <a:custGeom>
              <a:pathLst>
                <a:path extrusionOk="0" h="120000" w="120000">
                  <a:moveTo>
                    <a:pt x="120000" y="0"/>
                  </a:moveTo>
                  <a:lnTo>
                    <a:pt x="118550" y="1627"/>
                  </a:lnTo>
                  <a:cubicBezTo>
                    <a:pt x="112822" y="8605"/>
                    <a:pt x="107505" y="19805"/>
                    <a:pt x="101750" y="26577"/>
                  </a:cubicBezTo>
                  <a:cubicBezTo>
                    <a:pt x="95583" y="33833"/>
                    <a:pt x="89105" y="35800"/>
                    <a:pt x="82650" y="35366"/>
                  </a:cubicBezTo>
                  <a:cubicBezTo>
                    <a:pt x="72044" y="34661"/>
                    <a:pt x="61577" y="27544"/>
                    <a:pt x="51127" y="20827"/>
                  </a:cubicBezTo>
                  <a:cubicBezTo>
                    <a:pt x="40366" y="13905"/>
                    <a:pt x="29544" y="7388"/>
                    <a:pt x="18616" y="7072"/>
                  </a:cubicBezTo>
                  <a:cubicBezTo>
                    <a:pt x="13083" y="6905"/>
                    <a:pt x="7555" y="8344"/>
                    <a:pt x="2083" y="11372"/>
                  </a:cubicBezTo>
                  <a:lnTo>
                    <a:pt x="0" y="12733"/>
                  </a:lnTo>
                  <a:lnTo>
                    <a:pt x="0" y="120000"/>
                  </a:lnTo>
                  <a:lnTo>
                    <a:pt x="120000" y="120000"/>
                  </a:ln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6" name="Shape 1906"/>
            <p:cNvSpPr/>
            <p:nvPr/>
          </p:nvSpPr>
          <p:spPr>
            <a:xfrm flipH="1">
              <a:off x="-52" y="3708400"/>
              <a:ext cx="12185699" cy="3149700"/>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07" name="Shape 1907"/>
            <p:cNvSpPr/>
            <p:nvPr/>
          </p:nvSpPr>
          <p:spPr>
            <a:xfrm flipH="1">
              <a:off x="-6424" y="3708400"/>
              <a:ext cx="12203999" cy="3149700"/>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000000">
                <a:alpha val="22750"/>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1908" name="Shape 1908"/>
          <p:cNvSpPr txBox="1"/>
          <p:nvPr>
            <p:ph type="title"/>
          </p:nvPr>
        </p:nvSpPr>
        <p:spPr>
          <a:xfrm>
            <a:off x="571500" y="63500"/>
            <a:ext cx="11046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909" name="Shape 1909"/>
          <p:cNvSpPr txBox="1"/>
          <p:nvPr>
            <p:ph idx="1" type="body"/>
          </p:nvPr>
        </p:nvSpPr>
        <p:spPr>
          <a:xfrm>
            <a:off x="571500" y="4476744"/>
            <a:ext cx="5303400" cy="1894500"/>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7" marR="0" rtl="0" algn="l">
              <a:lnSpc>
                <a:spcPct val="100000"/>
              </a:lnSpc>
              <a:spcBef>
                <a:spcPts val="0"/>
              </a:spcBef>
              <a:spcAft>
                <a:spcPts val="600"/>
              </a:spcAft>
              <a:buClr>
                <a:schemeClr val="accent2"/>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10" name="Shape 1910"/>
          <p:cNvSpPr txBox="1"/>
          <p:nvPr>
            <p:ph idx="2" type="body"/>
          </p:nvPr>
        </p:nvSpPr>
        <p:spPr>
          <a:xfrm>
            <a:off x="571500" y="1081137"/>
            <a:ext cx="11484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11" name="Shape 1911"/>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60" Type="http://schemas.openxmlformats.org/officeDocument/2006/relationships/theme" Target="../theme/theme4.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7.xml"/><Relationship Id="rId42" Type="http://schemas.openxmlformats.org/officeDocument/2006/relationships/slideLayout" Target="../slideLayouts/slideLayout99.xml"/><Relationship Id="rId41" Type="http://schemas.openxmlformats.org/officeDocument/2006/relationships/slideLayout" Target="../slideLayouts/slideLayout98.xml"/><Relationship Id="rId44" Type="http://schemas.openxmlformats.org/officeDocument/2006/relationships/slideLayout" Target="../slideLayouts/slideLayout101.xml"/><Relationship Id="rId43" Type="http://schemas.openxmlformats.org/officeDocument/2006/relationships/slideLayout" Target="../slideLayouts/slideLayout100.xml"/><Relationship Id="rId46" Type="http://schemas.openxmlformats.org/officeDocument/2006/relationships/slideLayout" Target="../slideLayouts/slideLayout103.xml"/><Relationship Id="rId45" Type="http://schemas.openxmlformats.org/officeDocument/2006/relationships/slideLayout" Target="../slideLayouts/slideLayout102.xml"/><Relationship Id="rId1" Type="http://schemas.openxmlformats.org/officeDocument/2006/relationships/image" Target="../media/image33.png"/><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48" Type="http://schemas.openxmlformats.org/officeDocument/2006/relationships/slideLayout" Target="../slideLayouts/slideLayout105.xml"/><Relationship Id="rId47" Type="http://schemas.openxmlformats.org/officeDocument/2006/relationships/slideLayout" Target="../slideLayouts/slideLayout104.xml"/><Relationship Id="rId49" Type="http://schemas.openxmlformats.org/officeDocument/2006/relationships/slideLayout" Target="../slideLayouts/slideLayout10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31" Type="http://schemas.openxmlformats.org/officeDocument/2006/relationships/slideLayout" Target="../slideLayouts/slideLayout88.xml"/><Relationship Id="rId30" Type="http://schemas.openxmlformats.org/officeDocument/2006/relationships/slideLayout" Target="../slideLayouts/slideLayout87.xml"/><Relationship Id="rId33" Type="http://schemas.openxmlformats.org/officeDocument/2006/relationships/slideLayout" Target="../slideLayouts/slideLayout90.xml"/><Relationship Id="rId32" Type="http://schemas.openxmlformats.org/officeDocument/2006/relationships/slideLayout" Target="../slideLayouts/slideLayout89.xml"/><Relationship Id="rId35" Type="http://schemas.openxmlformats.org/officeDocument/2006/relationships/slideLayout" Target="../slideLayouts/slideLayout92.xml"/><Relationship Id="rId34" Type="http://schemas.openxmlformats.org/officeDocument/2006/relationships/slideLayout" Target="../slideLayouts/slideLayout91.xml"/><Relationship Id="rId37" Type="http://schemas.openxmlformats.org/officeDocument/2006/relationships/slideLayout" Target="../slideLayouts/slideLayout94.xml"/><Relationship Id="rId36" Type="http://schemas.openxmlformats.org/officeDocument/2006/relationships/slideLayout" Target="../slideLayouts/slideLayout93.xml"/><Relationship Id="rId39" Type="http://schemas.openxmlformats.org/officeDocument/2006/relationships/slideLayout" Target="../slideLayouts/slideLayout96.xml"/><Relationship Id="rId38" Type="http://schemas.openxmlformats.org/officeDocument/2006/relationships/slideLayout" Target="../slideLayouts/slideLayout95.xml"/><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60" Type="http://schemas.openxmlformats.org/officeDocument/2006/relationships/theme" Target="../theme/theme3.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29" Type="http://schemas.openxmlformats.org/officeDocument/2006/relationships/slideLayout" Target="../slideLayouts/slideLayout86.xml"/><Relationship Id="rId51" Type="http://schemas.openxmlformats.org/officeDocument/2006/relationships/slideLayout" Target="../slideLayouts/slideLayout108.xml"/><Relationship Id="rId50" Type="http://schemas.openxmlformats.org/officeDocument/2006/relationships/slideLayout" Target="../slideLayouts/slideLayout107.xml"/><Relationship Id="rId53" Type="http://schemas.openxmlformats.org/officeDocument/2006/relationships/slideLayout" Target="../slideLayouts/slideLayout110.xml"/><Relationship Id="rId52" Type="http://schemas.openxmlformats.org/officeDocument/2006/relationships/slideLayout" Target="../slideLayouts/slideLayout109.xml"/><Relationship Id="rId11" Type="http://schemas.openxmlformats.org/officeDocument/2006/relationships/slideLayout" Target="../slideLayouts/slideLayout68.xml"/><Relationship Id="rId55" Type="http://schemas.openxmlformats.org/officeDocument/2006/relationships/slideLayout" Target="../slideLayouts/slideLayout112.xml"/><Relationship Id="rId10" Type="http://schemas.openxmlformats.org/officeDocument/2006/relationships/slideLayout" Target="../slideLayouts/slideLayout67.xml"/><Relationship Id="rId54" Type="http://schemas.openxmlformats.org/officeDocument/2006/relationships/slideLayout" Target="../slideLayouts/slideLayout111.xml"/><Relationship Id="rId13" Type="http://schemas.openxmlformats.org/officeDocument/2006/relationships/slideLayout" Target="../slideLayouts/slideLayout70.xml"/><Relationship Id="rId57" Type="http://schemas.openxmlformats.org/officeDocument/2006/relationships/slideLayout" Target="../slideLayouts/slideLayout114.xml"/><Relationship Id="rId12" Type="http://schemas.openxmlformats.org/officeDocument/2006/relationships/slideLayout" Target="../slideLayouts/slideLayout69.xml"/><Relationship Id="rId56" Type="http://schemas.openxmlformats.org/officeDocument/2006/relationships/slideLayout" Target="../slideLayouts/slideLayout113.xml"/><Relationship Id="rId15" Type="http://schemas.openxmlformats.org/officeDocument/2006/relationships/slideLayout" Target="../slideLayouts/slideLayout72.xml"/><Relationship Id="rId59" Type="http://schemas.openxmlformats.org/officeDocument/2006/relationships/slideLayout" Target="../slideLayouts/slideLayout116.xml"/><Relationship Id="rId14" Type="http://schemas.openxmlformats.org/officeDocument/2006/relationships/slideLayout" Target="../slideLayouts/slideLayout71.xml"/><Relationship Id="rId58" Type="http://schemas.openxmlformats.org/officeDocument/2006/relationships/slideLayout" Target="../slideLayouts/slideLayout115.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55.xml"/><Relationship Id="rId42" Type="http://schemas.openxmlformats.org/officeDocument/2006/relationships/theme" Target="../theme/theme2.xml"/><Relationship Id="rId41" Type="http://schemas.openxmlformats.org/officeDocument/2006/relationships/slideLayout" Target="../slideLayouts/slideLayout156.xml"/><Relationship Id="rId1" Type="http://schemas.openxmlformats.org/officeDocument/2006/relationships/image" Target="../media/image64.png"/><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31" Type="http://schemas.openxmlformats.org/officeDocument/2006/relationships/slideLayout" Target="../slideLayouts/slideLayout146.xml"/><Relationship Id="rId30" Type="http://schemas.openxmlformats.org/officeDocument/2006/relationships/slideLayout" Target="../slideLayouts/slideLayout145.xml"/><Relationship Id="rId33" Type="http://schemas.openxmlformats.org/officeDocument/2006/relationships/slideLayout" Target="../slideLayouts/slideLayout148.xml"/><Relationship Id="rId32" Type="http://schemas.openxmlformats.org/officeDocument/2006/relationships/slideLayout" Target="../slideLayouts/slideLayout147.xml"/><Relationship Id="rId35" Type="http://schemas.openxmlformats.org/officeDocument/2006/relationships/slideLayout" Target="../slideLayouts/slideLayout150.xml"/><Relationship Id="rId34" Type="http://schemas.openxmlformats.org/officeDocument/2006/relationships/slideLayout" Target="../slideLayouts/slideLayout149.xml"/><Relationship Id="rId37" Type="http://schemas.openxmlformats.org/officeDocument/2006/relationships/slideLayout" Target="../slideLayouts/slideLayout152.xml"/><Relationship Id="rId36" Type="http://schemas.openxmlformats.org/officeDocument/2006/relationships/slideLayout" Target="../slideLayouts/slideLayout151.xml"/><Relationship Id="rId39" Type="http://schemas.openxmlformats.org/officeDocument/2006/relationships/slideLayout" Target="../slideLayouts/slideLayout154.xml"/><Relationship Id="rId38" Type="http://schemas.openxmlformats.org/officeDocument/2006/relationships/slideLayout" Target="../slideLayouts/slideLayout153.xml"/><Relationship Id="rId20" Type="http://schemas.openxmlformats.org/officeDocument/2006/relationships/slideLayout" Target="../slideLayouts/slideLayout135.xml"/><Relationship Id="rId22" Type="http://schemas.openxmlformats.org/officeDocument/2006/relationships/slideLayout" Target="../slideLayouts/slideLayout137.xml"/><Relationship Id="rId21" Type="http://schemas.openxmlformats.org/officeDocument/2006/relationships/slideLayout" Target="../slideLayouts/slideLayout136.xml"/><Relationship Id="rId24" Type="http://schemas.openxmlformats.org/officeDocument/2006/relationships/slideLayout" Target="../slideLayouts/slideLayout139.xml"/><Relationship Id="rId23" Type="http://schemas.openxmlformats.org/officeDocument/2006/relationships/slideLayout" Target="../slideLayouts/slideLayout138.xml"/><Relationship Id="rId26" Type="http://schemas.openxmlformats.org/officeDocument/2006/relationships/slideLayout" Target="../slideLayouts/slideLayout141.xml"/><Relationship Id="rId25" Type="http://schemas.openxmlformats.org/officeDocument/2006/relationships/slideLayout" Target="../slideLayouts/slideLayout140.xml"/><Relationship Id="rId28" Type="http://schemas.openxmlformats.org/officeDocument/2006/relationships/slideLayout" Target="../slideLayouts/slideLayout143.xml"/><Relationship Id="rId27" Type="http://schemas.openxmlformats.org/officeDocument/2006/relationships/slideLayout" Target="../slideLayouts/slideLayout142.xml"/><Relationship Id="rId29" Type="http://schemas.openxmlformats.org/officeDocument/2006/relationships/slideLayout" Target="../slideLayouts/slideLayout144.xml"/><Relationship Id="rId11" Type="http://schemas.openxmlformats.org/officeDocument/2006/relationships/slideLayout" Target="../slideLayouts/slideLayout126.xml"/><Relationship Id="rId10" Type="http://schemas.openxmlformats.org/officeDocument/2006/relationships/slideLayout" Target="../slideLayouts/slideLayout125.xml"/><Relationship Id="rId13" Type="http://schemas.openxmlformats.org/officeDocument/2006/relationships/slideLayout" Target="../slideLayouts/slideLayout128.xml"/><Relationship Id="rId12" Type="http://schemas.openxmlformats.org/officeDocument/2006/relationships/slideLayout" Target="../slideLayouts/slideLayout127.xml"/><Relationship Id="rId15" Type="http://schemas.openxmlformats.org/officeDocument/2006/relationships/slideLayout" Target="../slideLayouts/slideLayout130.xml"/><Relationship Id="rId14" Type="http://schemas.openxmlformats.org/officeDocument/2006/relationships/slideLayout" Target="../slideLayouts/slideLayout129.xml"/><Relationship Id="rId17" Type="http://schemas.openxmlformats.org/officeDocument/2006/relationships/slideLayout" Target="../slideLayouts/slideLayout132.xml"/><Relationship Id="rId16" Type="http://schemas.openxmlformats.org/officeDocument/2006/relationships/slideLayout" Target="../slideLayouts/slideLayout131.xml"/><Relationship Id="rId19" Type="http://schemas.openxmlformats.org/officeDocument/2006/relationships/slideLayout" Target="../slideLayouts/slideLayout134.xml"/><Relationship Id="rId18"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 name="Shape 22"/>
        <p:cNvGrpSpPr/>
        <p:nvPr/>
      </p:nvGrpSpPr>
      <p:grpSpPr>
        <a:xfrm>
          <a:off x="0" y="0"/>
          <a:ext cx="0" cy="0"/>
          <a:chOff x="0" y="0"/>
          <a:chExt cx="0" cy="0"/>
        </a:xfrm>
      </p:grpSpPr>
      <p:sp>
        <p:nvSpPr>
          <p:cNvPr id="23" name="Shape 23"/>
          <p:cNvSpPr txBox="1"/>
          <p:nvPr>
            <p:ph idx="1" type="body"/>
          </p:nvPr>
        </p:nvSpPr>
        <p:spPr>
          <a:xfrm>
            <a:off x="571500" y="1762125"/>
            <a:ext cx="11045825" cy="4314824"/>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 name="Shape 24"/>
          <p:cNvSpPr txBox="1"/>
          <p:nvPr>
            <p:ph type="title"/>
          </p:nvPr>
        </p:nvSpPr>
        <p:spPr>
          <a:xfrm>
            <a:off x="571500" y="63500"/>
            <a:ext cx="11045825" cy="99059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5" name="Shape 25"/>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26" name="Shape 26"/>
          <p:cNvPicPr preferRelativeResize="0"/>
          <p:nvPr/>
        </p:nvPicPr>
        <p:blipFill rotWithShape="1">
          <a:blip r:embed="rId1">
            <a:alphaModFix/>
          </a:blip>
          <a:srcRect b="0" l="0" r="0" t="0"/>
          <a:stretch/>
        </p:blipFill>
        <p:spPr>
          <a:xfrm>
            <a:off x="11010900" y="6091237"/>
            <a:ext cx="617537" cy="431799"/>
          </a:xfrm>
          <a:prstGeom prst="rect">
            <a:avLst/>
          </a:prstGeom>
          <a:noFill/>
          <a:ln>
            <a:noFill/>
          </a:ln>
        </p:spPr>
      </p:pic>
      <p:pic>
        <p:nvPicPr>
          <p:cNvPr descr="Salesforce Logo.png" id="27" name="Shape 27"/>
          <p:cNvPicPr preferRelativeResize="0"/>
          <p:nvPr/>
        </p:nvPicPr>
        <p:blipFill rotWithShape="1">
          <a:blip r:embed="rId1">
            <a:alphaModFix/>
          </a:blip>
          <a:srcRect b="0" l="0" r="0" t="0"/>
          <a:stretch/>
        </p:blipFill>
        <p:spPr>
          <a:xfrm>
            <a:off x="11011584" y="6090769"/>
            <a:ext cx="616462" cy="431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09" name="Shape 1109"/>
        <p:cNvGrpSpPr/>
        <p:nvPr/>
      </p:nvGrpSpPr>
      <p:grpSpPr>
        <a:xfrm>
          <a:off x="0" y="0"/>
          <a:ext cx="0" cy="0"/>
          <a:chOff x="0" y="0"/>
          <a:chExt cx="0" cy="0"/>
        </a:xfrm>
      </p:grpSpPr>
      <p:sp>
        <p:nvSpPr>
          <p:cNvPr id="1110" name="Shape 1110"/>
          <p:cNvSpPr txBox="1"/>
          <p:nvPr>
            <p:ph idx="1" type="body"/>
          </p:nvPr>
        </p:nvSpPr>
        <p:spPr>
          <a:xfrm>
            <a:off x="571500" y="1762125"/>
            <a:ext cx="11045700" cy="4314900"/>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2" lvl="1" marL="182562"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7"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111" name="Shape 1111"/>
          <p:cNvSpPr txBox="1"/>
          <p:nvPr>
            <p:ph type="title"/>
          </p:nvPr>
        </p:nvSpPr>
        <p:spPr>
          <a:xfrm>
            <a:off x="571500" y="63500"/>
            <a:ext cx="11045700" cy="990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12" name="Shape 1112"/>
          <p:cNvSpPr txBox="1"/>
          <p:nvPr>
            <p:ph idx="11" type="ftr"/>
          </p:nvPr>
        </p:nvSpPr>
        <p:spPr>
          <a:xfrm>
            <a:off x="577850" y="6529171"/>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1113" name="Shape 1113"/>
          <p:cNvPicPr preferRelativeResize="0"/>
          <p:nvPr/>
        </p:nvPicPr>
        <p:blipFill rotWithShape="1">
          <a:blip r:embed="rId1">
            <a:alphaModFix/>
          </a:blip>
          <a:srcRect b="0" l="0" r="0" t="0"/>
          <a:stretch/>
        </p:blipFill>
        <p:spPr>
          <a:xfrm>
            <a:off x="11010900" y="6091237"/>
            <a:ext cx="617400" cy="431700"/>
          </a:xfrm>
          <a:prstGeom prst="rect">
            <a:avLst/>
          </a:prstGeom>
          <a:noFill/>
          <a:ln>
            <a:noFill/>
          </a:ln>
        </p:spPr>
      </p:pic>
      <p:pic>
        <p:nvPicPr>
          <p:cNvPr descr="Salesforce Logo.png" id="1114" name="Shape 1114"/>
          <p:cNvPicPr preferRelativeResize="0"/>
          <p:nvPr/>
        </p:nvPicPr>
        <p:blipFill rotWithShape="1">
          <a:blip r:embed="rId1">
            <a:alphaModFix/>
          </a:blip>
          <a:srcRect b="0" l="0" r="0" t="0"/>
          <a:stretch/>
        </p:blipFill>
        <p:spPr>
          <a:xfrm>
            <a:off x="11011584" y="6090769"/>
            <a:ext cx="616500" cy="431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759" r:id="rId55"/>
    <p:sldLayoutId id="2147483760" r:id="rId56"/>
    <p:sldLayoutId id="2147483761" r:id="rId57"/>
    <p:sldLayoutId id="2147483762" r:id="rId58"/>
    <p:sldLayoutId id="2147483763"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95" name="Shape 2195"/>
        <p:cNvGrpSpPr/>
        <p:nvPr/>
      </p:nvGrpSpPr>
      <p:grpSpPr>
        <a:xfrm>
          <a:off x="0" y="0"/>
          <a:ext cx="0" cy="0"/>
          <a:chOff x="0" y="0"/>
          <a:chExt cx="0" cy="0"/>
        </a:xfrm>
      </p:grpSpPr>
      <p:sp>
        <p:nvSpPr>
          <p:cNvPr id="2196" name="Shape 2196"/>
          <p:cNvSpPr txBox="1"/>
          <p:nvPr>
            <p:ph idx="1" type="body"/>
          </p:nvPr>
        </p:nvSpPr>
        <p:spPr>
          <a:xfrm>
            <a:off x="571500" y="1762125"/>
            <a:ext cx="11045700" cy="43149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97" name="Shape 2197"/>
          <p:cNvSpPr txBox="1"/>
          <p:nvPr>
            <p:ph type="title"/>
          </p:nvPr>
        </p:nvSpPr>
        <p:spPr>
          <a:xfrm>
            <a:off x="571500" y="63500"/>
            <a:ext cx="11045700" cy="990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98" name="Shape 2198"/>
          <p:cNvSpPr/>
          <p:nvPr/>
        </p:nvSpPr>
        <p:spPr>
          <a:xfrm>
            <a:off x="1" y="0"/>
            <a:ext cx="12188700" cy="4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9" name="Shape 2199"/>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2200" name="Shape 2200"/>
          <p:cNvPicPr preferRelativeResize="0"/>
          <p:nvPr/>
        </p:nvPicPr>
        <p:blipFill rotWithShape="1">
          <a:blip r:embed="rId1">
            <a:alphaModFix/>
          </a:blip>
          <a:srcRect b="0" l="0" r="0" t="0"/>
          <a:stretch/>
        </p:blipFill>
        <p:spPr>
          <a:xfrm>
            <a:off x="11010900" y="6091237"/>
            <a:ext cx="617400" cy="431700"/>
          </a:xfrm>
          <a:prstGeom prst="rect">
            <a:avLst/>
          </a:prstGeom>
          <a:noFill/>
          <a:ln>
            <a:noFill/>
          </a:ln>
        </p:spPr>
      </p:pic>
      <p:sp>
        <p:nvSpPr>
          <p:cNvPr id="2201" name="Shape 2201"/>
          <p:cNvSpPr/>
          <p:nvPr/>
        </p:nvSpPr>
        <p:spPr>
          <a:xfrm>
            <a:off x="1" y="0"/>
            <a:ext cx="12188700" cy="4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Salesforce Logo.png" id="2202" name="Shape 2202"/>
          <p:cNvPicPr preferRelativeResize="0"/>
          <p:nvPr/>
        </p:nvPicPr>
        <p:blipFill rotWithShape="1">
          <a:blip r:embed="rId1">
            <a:alphaModFix/>
          </a:blip>
          <a:srcRect b="0" l="0" r="0" t="0"/>
          <a:stretch/>
        </p:blipFill>
        <p:spPr>
          <a:xfrm>
            <a:off x="11011584" y="6090769"/>
            <a:ext cx="616500" cy="431400"/>
          </a:xfrm>
          <a:prstGeom prst="rect">
            <a:avLst/>
          </a:prstGeom>
          <a:noFill/>
          <a:ln>
            <a:noFill/>
          </a:ln>
        </p:spPr>
      </p:pic>
      <p:sp>
        <p:nvSpPr>
          <p:cNvPr id="2203" name="Shape 2203"/>
          <p:cNvSpPr/>
          <p:nvPr/>
        </p:nvSpPr>
        <p:spPr>
          <a:xfrm>
            <a:off x="1" y="0"/>
            <a:ext cx="12188700" cy="4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Salesforce Logo.png" id="2204" name="Shape 2204"/>
          <p:cNvPicPr preferRelativeResize="0"/>
          <p:nvPr/>
        </p:nvPicPr>
        <p:blipFill rotWithShape="1">
          <a:blip r:embed="rId1">
            <a:alphaModFix/>
          </a:blip>
          <a:srcRect b="0" l="0" r="0" t="0"/>
          <a:stretch/>
        </p:blipFill>
        <p:spPr>
          <a:xfrm>
            <a:off x="11011584" y="6090769"/>
            <a:ext cx="616500" cy="431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 id="2147483802" r:id="rId40"/>
    <p:sldLayoutId id="2147483803"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7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3.xml"/><Relationship Id="rId3"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3.png"/><Relationship Id="rId5" Type="http://schemas.openxmlformats.org/officeDocument/2006/relationships/image" Target="../media/image79.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1" Type="http://schemas.openxmlformats.org/officeDocument/2006/relationships/image" Target="../media/image90.png"/><Relationship Id="rId10" Type="http://schemas.openxmlformats.org/officeDocument/2006/relationships/image" Target="../media/image94.png"/><Relationship Id="rId13" Type="http://schemas.openxmlformats.org/officeDocument/2006/relationships/image" Target="../media/image89.png"/><Relationship Id="rId12" Type="http://schemas.openxmlformats.org/officeDocument/2006/relationships/image" Target="../media/image88.png"/><Relationship Id="rId14" Type="http://schemas.openxmlformats.org/officeDocument/2006/relationships/image" Target="../media/image9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9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0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97.png"/><Relationship Id="rId4" Type="http://schemas.openxmlformats.org/officeDocument/2006/relationships/image" Target="../media/image9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10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7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98.pn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107.jp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102.png"/><Relationship Id="rId4" Type="http://schemas.openxmlformats.org/officeDocument/2006/relationships/image" Target="../media/image10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103.png"/><Relationship Id="rId4" Type="http://schemas.openxmlformats.org/officeDocument/2006/relationships/image" Target="../media/image106.png"/><Relationship Id="rId5"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82.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hyperlink" Target="http://www.youtube.com/watch?v=uHWHdi8Vu9Q" TargetMode="External"/><Relationship Id="rId4" Type="http://schemas.openxmlformats.org/officeDocument/2006/relationships/image" Target="../media/image71.jpg"/><Relationship Id="rId5" Type="http://schemas.openxmlformats.org/officeDocument/2006/relationships/hyperlink" Target="http://www.youtube.com/watch?v=foT7HpiTRA4" TargetMode="External"/><Relationship Id="rId6" Type="http://schemas.openxmlformats.org/officeDocument/2006/relationships/image" Target="../media/image7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8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9.xml"/><Relationship Id="rId3"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5" name="Shape 2525"/>
        <p:cNvGrpSpPr/>
        <p:nvPr/>
      </p:nvGrpSpPr>
      <p:grpSpPr>
        <a:xfrm>
          <a:off x="0" y="0"/>
          <a:ext cx="0" cy="0"/>
          <a:chOff x="0" y="0"/>
          <a:chExt cx="0" cy="0"/>
        </a:xfrm>
      </p:grpSpPr>
      <p:pic>
        <p:nvPicPr>
          <p:cNvPr descr="Gimasys profile (convert)-01.jpg" id="2526" name="Shape 2526"/>
          <p:cNvPicPr preferRelativeResize="0"/>
          <p:nvPr/>
        </p:nvPicPr>
        <p:blipFill>
          <a:blip r:embed="rId3">
            <a:alphaModFix/>
          </a:blip>
          <a:stretch>
            <a:fillRect/>
          </a:stretch>
        </p:blipFill>
        <p:spPr>
          <a:xfrm>
            <a:off x="0" y="0"/>
            <a:ext cx="12188823" cy="7104048"/>
          </a:xfrm>
          <a:prstGeom prst="rect">
            <a:avLst/>
          </a:prstGeom>
          <a:noFill/>
          <a:ln>
            <a:noFill/>
          </a:ln>
        </p:spPr>
      </p:pic>
      <p:sp>
        <p:nvSpPr>
          <p:cNvPr id="2527" name="Shape 2527"/>
          <p:cNvSpPr txBox="1"/>
          <p:nvPr>
            <p:ph type="ctrTitle"/>
          </p:nvPr>
        </p:nvSpPr>
        <p:spPr>
          <a:xfrm>
            <a:off x="1483050" y="2769975"/>
            <a:ext cx="8926800" cy="2345700"/>
          </a:xfrm>
          <a:prstGeom prst="rect">
            <a:avLst/>
          </a:prstGeom>
          <a:noFill/>
          <a:ln>
            <a:noFill/>
          </a:ln>
        </p:spPr>
        <p:txBody>
          <a:bodyPr anchorCtr="0" anchor="b" bIns="0" lIns="0" rIns="0" tIns="0">
            <a:noAutofit/>
          </a:bodyPr>
          <a:lstStyle/>
          <a:p>
            <a:pPr lvl="0" rtl="0">
              <a:spcBef>
                <a:spcPts val="0"/>
              </a:spcBef>
              <a:buSzPct val="25000"/>
              <a:buNone/>
            </a:pPr>
            <a:r>
              <a:rPr lang="en-US" sz="4800">
                <a:solidFill>
                  <a:schemeClr val="dk2"/>
                </a:solidFill>
              </a:rPr>
              <a:t>CRM </a:t>
            </a:r>
          </a:p>
          <a:p>
            <a:pPr lvl="0" rtl="0">
              <a:spcBef>
                <a:spcPts val="0"/>
              </a:spcBef>
              <a:buSzPct val="25000"/>
              <a:buNone/>
            </a:pPr>
            <a:r>
              <a:rPr lang="en-US" sz="4800">
                <a:solidFill>
                  <a:schemeClr val="dk2"/>
                </a:solidFill>
              </a:rPr>
              <a:t>Pr</a:t>
            </a:r>
            <a:r>
              <a:rPr lang="en-US" sz="4800">
                <a:solidFill>
                  <a:schemeClr val="dk2"/>
                </a:solidFill>
              </a:rPr>
              <a:t>actical </a:t>
            </a:r>
          </a:p>
          <a:p>
            <a:pPr lvl="0" rtl="0">
              <a:spcBef>
                <a:spcPts val="0"/>
              </a:spcBef>
              <a:buSzPct val="25000"/>
              <a:buNone/>
            </a:pPr>
            <a:r>
              <a:rPr lang="en-US" sz="4800">
                <a:solidFill>
                  <a:schemeClr val="dk2"/>
                </a:solidFill>
              </a:rPr>
              <a:t>Deployment Services</a:t>
            </a:r>
            <a:r>
              <a:rPr lang="en-US">
                <a:solidFill>
                  <a:schemeClr val="dk2"/>
                </a:solidFill>
              </a:rPr>
              <a:t>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8" name="Shape 2588"/>
        <p:cNvGrpSpPr/>
        <p:nvPr/>
      </p:nvGrpSpPr>
      <p:grpSpPr>
        <a:xfrm>
          <a:off x="0" y="0"/>
          <a:ext cx="0" cy="0"/>
          <a:chOff x="0" y="0"/>
          <a:chExt cx="0" cy="0"/>
        </a:xfrm>
      </p:grpSpPr>
      <p:sp>
        <p:nvSpPr>
          <p:cNvPr id="2589" name="Shape 2589"/>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S</a:t>
            </a:r>
            <a:r>
              <a:rPr lang="en-US"/>
              <a:t>uccess Blueprint : Putting it all together</a:t>
            </a:r>
          </a:p>
        </p:txBody>
      </p:sp>
      <p:pic>
        <p:nvPicPr>
          <p:cNvPr id="2590" name="Shape 2590"/>
          <p:cNvPicPr preferRelativeResize="0"/>
          <p:nvPr/>
        </p:nvPicPr>
        <p:blipFill>
          <a:blip r:embed="rId3">
            <a:alphaModFix/>
          </a:blip>
          <a:stretch>
            <a:fillRect/>
          </a:stretch>
        </p:blipFill>
        <p:spPr>
          <a:xfrm>
            <a:off x="1321462" y="1052500"/>
            <a:ext cx="8582025" cy="4752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4" name="Shape 2594"/>
        <p:cNvGrpSpPr/>
        <p:nvPr/>
      </p:nvGrpSpPr>
      <p:grpSpPr>
        <a:xfrm>
          <a:off x="0" y="0"/>
          <a:ext cx="0" cy="0"/>
          <a:chOff x="0" y="0"/>
          <a:chExt cx="0" cy="0"/>
        </a:xfrm>
      </p:grpSpPr>
      <p:sp>
        <p:nvSpPr>
          <p:cNvPr id="2595" name="Shape 2595"/>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Vision &amp; Strategy</a:t>
            </a:r>
          </a:p>
        </p:txBody>
      </p:sp>
      <p:pic>
        <p:nvPicPr>
          <p:cNvPr id="2596" name="Shape 2596"/>
          <p:cNvPicPr preferRelativeResize="0"/>
          <p:nvPr/>
        </p:nvPicPr>
        <p:blipFill>
          <a:blip r:embed="rId3">
            <a:alphaModFix/>
          </a:blip>
          <a:stretch>
            <a:fillRect/>
          </a:stretch>
        </p:blipFill>
        <p:spPr>
          <a:xfrm>
            <a:off x="2396937" y="1115174"/>
            <a:ext cx="7242549" cy="4853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0" name="Shape 2600"/>
        <p:cNvGrpSpPr/>
        <p:nvPr/>
      </p:nvGrpSpPr>
      <p:grpSpPr>
        <a:xfrm>
          <a:off x="0" y="0"/>
          <a:ext cx="0" cy="0"/>
          <a:chOff x="0" y="0"/>
          <a:chExt cx="0" cy="0"/>
        </a:xfrm>
      </p:grpSpPr>
      <p:sp>
        <p:nvSpPr>
          <p:cNvPr id="2601" name="Shape 2601"/>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How to build a Salesforce Roadmap</a:t>
            </a:r>
          </a:p>
        </p:txBody>
      </p:sp>
      <p:sp>
        <p:nvSpPr>
          <p:cNvPr id="2602" name="Shape 2602"/>
          <p:cNvSpPr txBox="1"/>
          <p:nvPr>
            <p:ph idx="1" type="body"/>
          </p:nvPr>
        </p:nvSpPr>
        <p:spPr>
          <a:xfrm>
            <a:off x="726375" y="850425"/>
            <a:ext cx="6131700" cy="556200"/>
          </a:xfrm>
          <a:prstGeom prst="rect">
            <a:avLst/>
          </a:prstGeom>
        </p:spPr>
        <p:txBody>
          <a:bodyPr anchorCtr="0" anchor="t" bIns="91425" lIns="91425" rIns="91425" tIns="91425">
            <a:noAutofit/>
          </a:bodyPr>
          <a:lstStyle/>
          <a:p>
            <a:pPr indent="0" lvl="0" marL="0" marR="0" rtl="0" algn="l">
              <a:lnSpc>
                <a:spcPct val="100000"/>
              </a:lnSpc>
              <a:spcBef>
                <a:spcPts val="1000"/>
              </a:spcBef>
              <a:spcAft>
                <a:spcPts val="200"/>
              </a:spcAft>
              <a:buNone/>
            </a:pPr>
            <a:r>
              <a:rPr lang="en-US" sz="2400"/>
              <a:t>The Roadmap should include: </a:t>
            </a:r>
          </a:p>
          <a:p>
            <a:pPr indent="0" lvl="0" marL="0" marR="0" rtl="0" algn="l">
              <a:lnSpc>
                <a:spcPct val="100000"/>
              </a:lnSpc>
              <a:spcBef>
                <a:spcPts val="1000"/>
              </a:spcBef>
              <a:spcAft>
                <a:spcPts val="200"/>
              </a:spcAft>
              <a:buNone/>
            </a:pPr>
            <a:r>
              <a:t/>
            </a:r>
            <a:endParaRPr sz="2400"/>
          </a:p>
        </p:txBody>
      </p:sp>
      <p:sp>
        <p:nvSpPr>
          <p:cNvPr id="2603" name="Shape 2603"/>
          <p:cNvSpPr txBox="1"/>
          <p:nvPr/>
        </p:nvSpPr>
        <p:spPr>
          <a:xfrm>
            <a:off x="726375" y="1406625"/>
            <a:ext cx="5170200" cy="4443900"/>
          </a:xfrm>
          <a:prstGeom prst="rect">
            <a:avLst/>
          </a:prstGeom>
          <a:noFill/>
          <a:ln>
            <a:noFill/>
          </a:ln>
        </p:spPr>
        <p:txBody>
          <a:bodyPr anchorCtr="0" anchor="ctr" bIns="91425" lIns="91425" rIns="91425" tIns="91425">
            <a:noAutofit/>
          </a:bodyPr>
          <a:lstStyle/>
          <a:p>
            <a:pPr indent="0" lvl="0" marL="0" marR="0" rtl="0" algn="l">
              <a:lnSpc>
                <a:spcPct val="100000"/>
              </a:lnSpc>
              <a:spcBef>
                <a:spcPts val="1000"/>
              </a:spcBef>
              <a:spcAft>
                <a:spcPts val="200"/>
              </a:spcAft>
              <a:buNone/>
            </a:pPr>
            <a:r>
              <a:t/>
            </a:r>
            <a:endParaRPr sz="2000">
              <a:solidFill>
                <a:srgbClr val="5C656A"/>
              </a:solidFill>
            </a:endParaRPr>
          </a:p>
          <a:p>
            <a:pPr indent="-355600" lvl="0" marL="457200" marR="0" rtl="0" algn="l">
              <a:lnSpc>
                <a:spcPct val="100000"/>
              </a:lnSpc>
              <a:spcBef>
                <a:spcPts val="1000"/>
              </a:spcBef>
              <a:spcAft>
                <a:spcPts val="200"/>
              </a:spcAft>
              <a:buClr>
                <a:srgbClr val="5C656A"/>
              </a:buClr>
              <a:buSzPct val="100000"/>
              <a:buAutoNum type="arabicPeriod"/>
            </a:pPr>
            <a:r>
              <a:rPr b="1" lang="en-US" sz="2000">
                <a:solidFill>
                  <a:srgbClr val="5C656A"/>
                </a:solidFill>
              </a:rPr>
              <a:t>Business Summary</a:t>
            </a:r>
          </a:p>
          <a:p>
            <a:pPr indent="-355600" lvl="1" marL="914400" marR="0" rtl="0" algn="l">
              <a:lnSpc>
                <a:spcPct val="100000"/>
              </a:lnSpc>
              <a:spcBef>
                <a:spcPts val="1000"/>
              </a:spcBef>
              <a:spcAft>
                <a:spcPts val="200"/>
              </a:spcAft>
              <a:buClr>
                <a:srgbClr val="5C656A"/>
              </a:buClr>
              <a:buSzPct val="100000"/>
              <a:buChar char="●"/>
            </a:pPr>
            <a:r>
              <a:rPr lang="en-US" sz="2000">
                <a:solidFill>
                  <a:srgbClr val="5C656A"/>
                </a:solidFill>
              </a:rPr>
              <a:t>Key business challenges </a:t>
            </a:r>
          </a:p>
          <a:p>
            <a:pPr indent="-355600" lvl="1" marL="914400" marR="0" rtl="0" algn="l">
              <a:lnSpc>
                <a:spcPct val="100000"/>
              </a:lnSpc>
              <a:spcBef>
                <a:spcPts val="1000"/>
              </a:spcBef>
              <a:spcAft>
                <a:spcPts val="200"/>
              </a:spcAft>
              <a:buClr>
                <a:srgbClr val="5C656A"/>
              </a:buClr>
              <a:buSzPct val="100000"/>
              <a:buChar char="●"/>
            </a:pPr>
            <a:r>
              <a:rPr lang="en-US" sz="2000">
                <a:solidFill>
                  <a:srgbClr val="5C656A"/>
                </a:solidFill>
              </a:rPr>
              <a:t>Key performance indicators</a:t>
            </a:r>
          </a:p>
          <a:p>
            <a:pPr indent="-355600" lvl="1" marL="914400" marR="0" rtl="0" algn="l">
              <a:lnSpc>
                <a:spcPct val="100000"/>
              </a:lnSpc>
              <a:spcBef>
                <a:spcPts val="1000"/>
              </a:spcBef>
              <a:spcAft>
                <a:spcPts val="200"/>
              </a:spcAft>
              <a:buClr>
                <a:srgbClr val="5C656A"/>
              </a:buClr>
              <a:buSzPct val="100000"/>
              <a:buChar char="●"/>
            </a:pPr>
            <a:r>
              <a:rPr lang="en-US" sz="2000">
                <a:solidFill>
                  <a:srgbClr val="5C656A"/>
                </a:solidFill>
              </a:rPr>
              <a:t>Measureable goals </a:t>
            </a:r>
          </a:p>
          <a:p>
            <a:pPr indent="0" lvl="0" marL="0" marR="0" rtl="0" algn="l">
              <a:lnSpc>
                <a:spcPct val="100000"/>
              </a:lnSpc>
              <a:spcBef>
                <a:spcPts val="1000"/>
              </a:spcBef>
              <a:spcAft>
                <a:spcPts val="200"/>
              </a:spcAft>
              <a:buNone/>
            </a:pPr>
            <a:r>
              <a:rPr b="1" lang="en-US" sz="2000">
                <a:solidFill>
                  <a:srgbClr val="5C656A"/>
                </a:solidFill>
              </a:rPr>
              <a:t>2. Thorough discovery </a:t>
            </a:r>
          </a:p>
          <a:p>
            <a:pPr indent="-355600" lvl="1" marL="914400" marR="0" rtl="0" algn="l">
              <a:lnSpc>
                <a:spcPct val="100000"/>
              </a:lnSpc>
              <a:spcBef>
                <a:spcPts val="1000"/>
              </a:spcBef>
              <a:spcAft>
                <a:spcPts val="200"/>
              </a:spcAft>
              <a:buClr>
                <a:srgbClr val="5C656A"/>
              </a:buClr>
              <a:buSzPct val="100000"/>
              <a:buChar char="●"/>
            </a:pPr>
            <a:r>
              <a:rPr lang="en-US" sz="2000">
                <a:solidFill>
                  <a:srgbClr val="5C656A"/>
                </a:solidFill>
              </a:rPr>
              <a:t>Current vs. desired state </a:t>
            </a:r>
          </a:p>
          <a:p>
            <a:pPr indent="-355600" lvl="1" marL="914400" marR="0" rtl="0" algn="l">
              <a:lnSpc>
                <a:spcPct val="100000"/>
              </a:lnSpc>
              <a:spcBef>
                <a:spcPts val="1000"/>
              </a:spcBef>
              <a:spcAft>
                <a:spcPts val="200"/>
              </a:spcAft>
              <a:buClr>
                <a:srgbClr val="5C656A"/>
              </a:buClr>
              <a:buSzPct val="100000"/>
              <a:buChar char="●"/>
            </a:pPr>
            <a:r>
              <a:rPr lang="en-US" sz="2000">
                <a:solidFill>
                  <a:srgbClr val="5C656A"/>
                </a:solidFill>
              </a:rPr>
              <a:t>Overview of all systems in the business </a:t>
            </a:r>
          </a:p>
          <a:p>
            <a:pPr indent="-355600" lvl="1" marL="914400" marR="0" rtl="0" algn="l">
              <a:lnSpc>
                <a:spcPct val="100000"/>
              </a:lnSpc>
              <a:spcBef>
                <a:spcPts val="1000"/>
              </a:spcBef>
              <a:spcAft>
                <a:spcPts val="200"/>
              </a:spcAft>
              <a:buClr>
                <a:srgbClr val="5C656A"/>
              </a:buClr>
              <a:buSzPct val="100000"/>
              <a:buChar char="●"/>
            </a:pPr>
            <a:r>
              <a:rPr lang="en-US" sz="2000">
                <a:solidFill>
                  <a:srgbClr val="5C656A"/>
                </a:solidFill>
              </a:rPr>
              <a:t>Process mapping </a:t>
            </a:r>
          </a:p>
          <a:p>
            <a:pPr indent="0" lvl="0" marL="0" marR="0" rtl="0" algn="l">
              <a:lnSpc>
                <a:spcPct val="100000"/>
              </a:lnSpc>
              <a:spcBef>
                <a:spcPts val="1000"/>
              </a:spcBef>
              <a:spcAft>
                <a:spcPts val="200"/>
              </a:spcAft>
              <a:buNone/>
            </a:pPr>
            <a:r>
              <a:rPr b="1" lang="en-US" sz="2000">
                <a:solidFill>
                  <a:srgbClr val="5C656A"/>
                </a:solidFill>
              </a:rPr>
              <a:t>3. High-level system requirements </a:t>
            </a:r>
          </a:p>
          <a:p>
            <a:pPr indent="-355600" lvl="1" marL="914400" marR="0" rtl="0" algn="l">
              <a:lnSpc>
                <a:spcPct val="100000"/>
              </a:lnSpc>
              <a:spcBef>
                <a:spcPts val="1000"/>
              </a:spcBef>
              <a:spcAft>
                <a:spcPts val="200"/>
              </a:spcAft>
              <a:buClr>
                <a:srgbClr val="5C656A"/>
              </a:buClr>
              <a:buSzPct val="100000"/>
              <a:buChar char="●"/>
            </a:pPr>
            <a:r>
              <a:rPr lang="en-US" sz="2000">
                <a:solidFill>
                  <a:srgbClr val="5C656A"/>
                </a:solidFill>
              </a:rPr>
              <a:t>Nice to haves vs. must haves </a:t>
            </a:r>
          </a:p>
          <a:p>
            <a:pPr indent="-355600" lvl="1" marL="914400" marR="0" rtl="0" algn="l">
              <a:lnSpc>
                <a:spcPct val="100000"/>
              </a:lnSpc>
              <a:spcBef>
                <a:spcPts val="1000"/>
              </a:spcBef>
              <a:spcAft>
                <a:spcPts val="200"/>
              </a:spcAft>
              <a:buClr>
                <a:srgbClr val="5C656A"/>
              </a:buClr>
              <a:buSzPct val="100000"/>
              <a:buChar char="●"/>
            </a:pPr>
            <a:r>
              <a:rPr lang="en-US" sz="2000">
                <a:solidFill>
                  <a:srgbClr val="5C656A"/>
                </a:solidFill>
              </a:rPr>
              <a:t>Included vs. excluded </a:t>
            </a:r>
          </a:p>
          <a:p>
            <a:pPr lvl="0" rtl="0">
              <a:spcBef>
                <a:spcPts val="0"/>
              </a:spcBef>
              <a:buNone/>
            </a:pPr>
            <a:r>
              <a:t/>
            </a:r>
            <a:endParaRPr sz="2000"/>
          </a:p>
        </p:txBody>
      </p:sp>
      <p:sp>
        <p:nvSpPr>
          <p:cNvPr id="2604" name="Shape 2604"/>
          <p:cNvSpPr txBox="1"/>
          <p:nvPr/>
        </p:nvSpPr>
        <p:spPr>
          <a:xfrm>
            <a:off x="6155800" y="1449450"/>
            <a:ext cx="5084700" cy="3959100"/>
          </a:xfrm>
          <a:prstGeom prst="rect">
            <a:avLst/>
          </a:prstGeom>
          <a:noFill/>
          <a:ln>
            <a:noFill/>
          </a:ln>
        </p:spPr>
        <p:txBody>
          <a:bodyPr anchorCtr="0" anchor="ctr" bIns="91425" lIns="91425" rIns="91425" tIns="91425">
            <a:noAutofit/>
          </a:bodyPr>
          <a:lstStyle/>
          <a:p>
            <a:pPr indent="-355600" lvl="0" marL="457200" marR="0" rtl="0" algn="l">
              <a:lnSpc>
                <a:spcPct val="100000"/>
              </a:lnSpc>
              <a:spcBef>
                <a:spcPts val="1000"/>
              </a:spcBef>
              <a:spcAft>
                <a:spcPts val="200"/>
              </a:spcAft>
              <a:buClr>
                <a:srgbClr val="5C656A"/>
              </a:buClr>
              <a:buSzPct val="100000"/>
              <a:buAutoNum type="arabicPeriod" startAt="4"/>
            </a:pPr>
            <a:r>
              <a:rPr b="1" lang="en-US" sz="2000">
                <a:solidFill>
                  <a:srgbClr val="5C656A"/>
                </a:solidFill>
              </a:rPr>
              <a:t>Plans for innovation </a:t>
            </a:r>
          </a:p>
          <a:p>
            <a:pPr indent="-355600" lvl="1" marL="914400" marR="0" rtl="0" algn="l">
              <a:lnSpc>
                <a:spcPct val="100000"/>
              </a:lnSpc>
              <a:spcBef>
                <a:spcPts val="1000"/>
              </a:spcBef>
              <a:spcAft>
                <a:spcPts val="200"/>
              </a:spcAft>
              <a:buClr>
                <a:srgbClr val="5C656A"/>
              </a:buClr>
              <a:buSzPct val="100000"/>
              <a:buChar char="●"/>
            </a:pPr>
            <a:r>
              <a:rPr lang="en-US" sz="2000">
                <a:solidFill>
                  <a:srgbClr val="5C656A"/>
                </a:solidFill>
              </a:rPr>
              <a:t>How will you support continued releases and new products?</a:t>
            </a:r>
          </a:p>
          <a:p>
            <a:pPr indent="-355600" lvl="1" marL="914400" marR="0" rtl="0" algn="l">
              <a:lnSpc>
                <a:spcPct val="100000"/>
              </a:lnSpc>
              <a:spcBef>
                <a:spcPts val="1000"/>
              </a:spcBef>
              <a:spcAft>
                <a:spcPts val="200"/>
              </a:spcAft>
              <a:buClr>
                <a:srgbClr val="5C656A"/>
              </a:buClr>
              <a:buSzPct val="100000"/>
              <a:buChar char="●"/>
            </a:pPr>
            <a:r>
              <a:rPr lang="en-US" sz="2000">
                <a:solidFill>
                  <a:srgbClr val="5C656A"/>
                </a:solidFill>
              </a:rPr>
              <a:t>How will you continue to implement deeper into the Salesforce platform?</a:t>
            </a:r>
          </a:p>
          <a:p>
            <a:pPr indent="-355600" lvl="0" marL="457200" rtl="0">
              <a:spcBef>
                <a:spcPts val="0"/>
              </a:spcBef>
              <a:buClr>
                <a:srgbClr val="5C656A"/>
              </a:buClr>
              <a:buSzPct val="100000"/>
              <a:buAutoNum type="arabicPeriod" startAt="4"/>
            </a:pPr>
            <a:r>
              <a:rPr b="1" lang="en-US" sz="2000">
                <a:solidFill>
                  <a:srgbClr val="5C656A"/>
                </a:solidFill>
              </a:rPr>
              <a:t>Timelines </a:t>
            </a:r>
          </a:p>
          <a:p>
            <a:pPr indent="-355600" lvl="1" marL="914400" rtl="0">
              <a:spcBef>
                <a:spcPts val="1000"/>
              </a:spcBef>
              <a:spcAft>
                <a:spcPts val="200"/>
              </a:spcAft>
              <a:buClr>
                <a:srgbClr val="5C656A"/>
              </a:buClr>
              <a:buSzPct val="100000"/>
              <a:buChar char="●"/>
            </a:pPr>
            <a:r>
              <a:rPr lang="en-US" sz="2000">
                <a:solidFill>
                  <a:srgbClr val="5C656A"/>
                </a:solidFill>
              </a:rPr>
              <a:t>Desired state for 1, 3 and 5 years from now</a:t>
            </a:r>
          </a:p>
          <a:p>
            <a:pPr indent="-355600" lvl="0" marL="457200" rtl="0">
              <a:spcBef>
                <a:spcPts val="0"/>
              </a:spcBef>
              <a:buClr>
                <a:srgbClr val="5C656A"/>
              </a:buClr>
              <a:buSzPct val="100000"/>
              <a:buAutoNum type="arabicPeriod" startAt="4"/>
            </a:pPr>
            <a:r>
              <a:rPr b="1" lang="en-US" sz="2000">
                <a:solidFill>
                  <a:srgbClr val="5C656A"/>
                </a:solidFill>
              </a:rPr>
              <a:t>Strategy for who will support the Roadmap </a:t>
            </a:r>
          </a:p>
          <a:p>
            <a:pPr indent="-355600" lvl="1" marL="914400" marR="0" rtl="0" algn="l">
              <a:lnSpc>
                <a:spcPct val="100000"/>
              </a:lnSpc>
              <a:spcBef>
                <a:spcPts val="1000"/>
              </a:spcBef>
              <a:spcAft>
                <a:spcPts val="200"/>
              </a:spcAft>
              <a:buClr>
                <a:srgbClr val="5C656A"/>
              </a:buClr>
              <a:buSzPct val="100000"/>
              <a:buChar char="●"/>
            </a:pPr>
            <a:r>
              <a:rPr lang="en-US" sz="2000">
                <a:solidFill>
                  <a:srgbClr val="5C656A"/>
                </a:solidFill>
              </a:rPr>
              <a:t>Internal vs. external resources</a:t>
            </a:r>
            <a:r>
              <a:rPr lang="en-US" sz="2000">
                <a:solidFill>
                  <a:srgbClr val="3B3835"/>
                </a:solidFill>
                <a:highlight>
                  <a:srgbClr val="EEEEEE"/>
                </a:highlight>
              </a:rPr>
              <a:t>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8" name="Shape 2608"/>
        <p:cNvGrpSpPr/>
        <p:nvPr/>
      </p:nvGrpSpPr>
      <p:grpSpPr>
        <a:xfrm>
          <a:off x="0" y="0"/>
          <a:ext cx="0" cy="0"/>
          <a:chOff x="0" y="0"/>
          <a:chExt cx="0" cy="0"/>
        </a:xfrm>
      </p:grpSpPr>
      <p:grpSp>
        <p:nvGrpSpPr>
          <p:cNvPr id="2609" name="Shape 2609"/>
          <p:cNvGrpSpPr/>
          <p:nvPr/>
        </p:nvGrpSpPr>
        <p:grpSpPr>
          <a:xfrm>
            <a:off x="10198617" y="0"/>
            <a:ext cx="1998200" cy="1424850"/>
            <a:chOff x="0" y="0"/>
            <a:chExt cx="3997200" cy="2849700"/>
          </a:xfrm>
        </p:grpSpPr>
        <p:sp>
          <p:nvSpPr>
            <p:cNvPr id="2610" name="Shape 2610"/>
            <p:cNvSpPr/>
            <p:nvPr/>
          </p:nvSpPr>
          <p:spPr>
            <a:xfrm>
              <a:off x="0" y="0"/>
              <a:ext cx="3997200" cy="2849700"/>
            </a:xfrm>
            <a:custGeom>
              <a:pathLst>
                <a:path extrusionOk="0" h="120000" w="120000">
                  <a:moveTo>
                    <a:pt x="11666" y="0"/>
                  </a:moveTo>
                  <a:cubicBezTo>
                    <a:pt x="11788" y="6083"/>
                    <a:pt x="12711" y="11911"/>
                    <a:pt x="14377" y="17183"/>
                  </a:cubicBezTo>
                  <a:cubicBezTo>
                    <a:pt x="5788" y="24194"/>
                    <a:pt x="0" y="37233"/>
                    <a:pt x="0" y="52194"/>
                  </a:cubicBezTo>
                  <a:cubicBezTo>
                    <a:pt x="0" y="74527"/>
                    <a:pt x="12900" y="92655"/>
                    <a:pt x="28794" y="92655"/>
                  </a:cubicBezTo>
                  <a:cubicBezTo>
                    <a:pt x="30822" y="92655"/>
                    <a:pt x="32805" y="92338"/>
                    <a:pt x="34716" y="91772"/>
                  </a:cubicBezTo>
                  <a:cubicBezTo>
                    <a:pt x="39083" y="108244"/>
                    <a:pt x="50461" y="120000"/>
                    <a:pt x="63811" y="120000"/>
                  </a:cubicBezTo>
                  <a:cubicBezTo>
                    <a:pt x="76650" y="120000"/>
                    <a:pt x="87633" y="109194"/>
                    <a:pt x="92344" y="93727"/>
                  </a:cubicBezTo>
                  <a:cubicBezTo>
                    <a:pt x="95938" y="96177"/>
                    <a:pt x="99977" y="97538"/>
                    <a:pt x="104250" y="97538"/>
                  </a:cubicBezTo>
                  <a:cubicBezTo>
                    <a:pt x="110138" y="97538"/>
                    <a:pt x="115550" y="94861"/>
                    <a:pt x="120000" y="90433"/>
                  </a:cubicBezTo>
                  <a:lnTo>
                    <a:pt x="120000" y="0"/>
                  </a:lnTo>
                  <a:lnTo>
                    <a:pt x="11666" y="0"/>
                  </a:lnTo>
                  <a:close/>
                </a:path>
              </a:pathLst>
            </a:custGeom>
            <a:solidFill>
              <a:srgbClr val="FFFFFF">
                <a:alpha val="31370"/>
              </a:srgbClr>
            </a:solidFill>
            <a:ln>
              <a:noFill/>
            </a:ln>
          </p:spPr>
          <p:txBody>
            <a:bodyPr anchorCtr="0" anchor="ctr" bIns="45700" lIns="45700" rIns="45700" tIns="45700">
              <a:noAutofit/>
            </a:bodyPr>
            <a:lstStyle/>
            <a:p>
              <a:pPr indent="0" lvl="0" marL="0" marR="0" rtl="0" algn="l">
                <a:lnSpc>
                  <a:spcPct val="93000"/>
                </a:lnSpc>
                <a:spcBef>
                  <a:spcPts val="0"/>
                </a:spcBef>
                <a:buClr>
                  <a:schemeClr val="dk1"/>
                </a:buClr>
                <a:buFont typeface="Arial"/>
                <a:buNone/>
              </a:pPr>
              <a:r>
                <a:t/>
              </a:r>
              <a:endParaRPr sz="1800">
                <a:solidFill>
                  <a:schemeClr val="lt1"/>
                </a:solidFill>
                <a:latin typeface="Arial"/>
                <a:ea typeface="Arial"/>
                <a:cs typeface="Arial"/>
                <a:sym typeface="Arial"/>
              </a:endParaRPr>
            </a:p>
          </p:txBody>
        </p:sp>
        <p:pic>
          <p:nvPicPr>
            <p:cNvPr id="2611" name="Shape 2611"/>
            <p:cNvPicPr preferRelativeResize="0"/>
            <p:nvPr/>
          </p:nvPicPr>
          <p:blipFill rotWithShape="1">
            <a:blip r:embed="rId3">
              <a:alphaModFix/>
            </a:blip>
            <a:srcRect b="0" l="0" r="0" t="0"/>
            <a:stretch/>
          </p:blipFill>
          <p:spPr>
            <a:xfrm>
              <a:off x="1620229" y="1112845"/>
              <a:ext cx="1323300" cy="926400"/>
            </a:xfrm>
            <a:prstGeom prst="rect">
              <a:avLst/>
            </a:prstGeom>
            <a:noFill/>
            <a:ln>
              <a:noFill/>
            </a:ln>
          </p:spPr>
        </p:pic>
      </p:grpSp>
      <p:sp>
        <p:nvSpPr>
          <p:cNvPr id="2612" name="Shape 2612"/>
          <p:cNvSpPr txBox="1"/>
          <p:nvPr>
            <p:ph type="title"/>
          </p:nvPr>
        </p:nvSpPr>
        <p:spPr>
          <a:xfrm>
            <a:off x="251975" y="114825"/>
            <a:ext cx="6891000" cy="990000"/>
          </a:xfrm>
          <a:prstGeom prst="rect">
            <a:avLst/>
          </a:prstGeom>
          <a:noFill/>
          <a:ln>
            <a:noFill/>
          </a:ln>
        </p:spPr>
        <p:txBody>
          <a:bodyPr anchorCtr="0" anchor="ctr" bIns="0" lIns="0" rIns="0" tIns="0">
            <a:noAutofit/>
          </a:bodyPr>
          <a:lstStyle/>
          <a:p>
            <a:pPr indent="0" lvl="0" marL="0" marR="0" rtl="0" algn="l">
              <a:lnSpc>
                <a:spcPct val="90000"/>
              </a:lnSpc>
              <a:spcBef>
                <a:spcPts val="0"/>
              </a:spcBef>
              <a:spcAft>
                <a:spcPts val="0"/>
              </a:spcAft>
              <a:buClr>
                <a:schemeClr val="lt1"/>
              </a:buClr>
              <a:buSzPct val="25000"/>
              <a:buFont typeface="Arial"/>
              <a:buNone/>
            </a:pPr>
            <a:r>
              <a:rPr b="0" i="0" lang="en-US" sz="2800" u="none" cap="none" strike="noStrike">
                <a:solidFill>
                  <a:schemeClr val="lt1"/>
                </a:solidFill>
                <a:latin typeface="Arial"/>
                <a:ea typeface="Arial"/>
                <a:cs typeface="Arial"/>
                <a:sym typeface="Arial"/>
              </a:rPr>
              <a:t>What do you need to Aim Fo</a:t>
            </a:r>
            <a:r>
              <a:rPr lang="en-US" sz="2800">
                <a:solidFill>
                  <a:schemeClr val="lt1"/>
                </a:solidFill>
              </a:rPr>
              <a:t>r</a:t>
            </a:r>
          </a:p>
        </p:txBody>
      </p:sp>
      <p:sp>
        <p:nvSpPr>
          <p:cNvPr id="2613" name="Shape 2613"/>
          <p:cNvSpPr/>
          <p:nvPr/>
        </p:nvSpPr>
        <p:spPr>
          <a:xfrm>
            <a:off x="-637650" y="1230424"/>
            <a:ext cx="14238600" cy="5627700"/>
          </a:xfrm>
          <a:custGeom>
            <a:pathLst>
              <a:path extrusionOk="0" h="120000" w="120000">
                <a:moveTo>
                  <a:pt x="0" y="50983"/>
                </a:moveTo>
                <a:cubicBezTo>
                  <a:pt x="3494" y="48750"/>
                  <a:pt x="5238" y="47638"/>
                  <a:pt x="6111" y="47077"/>
                </a:cubicBezTo>
                <a:cubicBezTo>
                  <a:pt x="6983" y="46522"/>
                  <a:pt x="6983" y="46522"/>
                  <a:pt x="6983" y="46522"/>
                </a:cubicBezTo>
                <a:cubicBezTo>
                  <a:pt x="9372" y="51505"/>
                  <a:pt x="10566" y="53994"/>
                  <a:pt x="11166" y="55238"/>
                </a:cubicBezTo>
                <a:cubicBezTo>
                  <a:pt x="11761" y="56483"/>
                  <a:pt x="11761" y="56483"/>
                  <a:pt x="11761" y="56483"/>
                </a:cubicBezTo>
                <a:cubicBezTo>
                  <a:pt x="12622" y="57511"/>
                  <a:pt x="13050" y="58022"/>
                  <a:pt x="13261" y="58277"/>
                </a:cubicBezTo>
                <a:cubicBezTo>
                  <a:pt x="13477" y="58533"/>
                  <a:pt x="13477" y="58533"/>
                  <a:pt x="13477" y="58533"/>
                </a:cubicBezTo>
                <a:cubicBezTo>
                  <a:pt x="13477" y="58533"/>
                  <a:pt x="15333" y="59450"/>
                  <a:pt x="17761" y="60250"/>
                </a:cubicBezTo>
                <a:cubicBezTo>
                  <a:pt x="20183" y="61055"/>
                  <a:pt x="23183" y="61750"/>
                  <a:pt x="25472" y="61305"/>
                </a:cubicBezTo>
                <a:cubicBezTo>
                  <a:pt x="27861" y="59500"/>
                  <a:pt x="29055" y="58594"/>
                  <a:pt x="29650" y="58144"/>
                </a:cubicBezTo>
                <a:cubicBezTo>
                  <a:pt x="30250" y="57688"/>
                  <a:pt x="30250" y="57688"/>
                  <a:pt x="30250" y="57688"/>
                </a:cubicBezTo>
                <a:cubicBezTo>
                  <a:pt x="32594" y="54416"/>
                  <a:pt x="33772" y="52777"/>
                  <a:pt x="34361" y="51961"/>
                </a:cubicBezTo>
                <a:cubicBezTo>
                  <a:pt x="34944" y="51138"/>
                  <a:pt x="34944" y="51138"/>
                  <a:pt x="34944" y="51138"/>
                </a:cubicBezTo>
                <a:cubicBezTo>
                  <a:pt x="36438" y="53550"/>
                  <a:pt x="37183" y="54755"/>
                  <a:pt x="37555" y="55361"/>
                </a:cubicBezTo>
                <a:cubicBezTo>
                  <a:pt x="37927" y="55961"/>
                  <a:pt x="37927" y="55961"/>
                  <a:pt x="37927" y="55961"/>
                </a:cubicBezTo>
                <a:cubicBezTo>
                  <a:pt x="43100" y="54155"/>
                  <a:pt x="45683" y="53250"/>
                  <a:pt x="46977" y="52800"/>
                </a:cubicBezTo>
                <a:cubicBezTo>
                  <a:pt x="48266" y="52344"/>
                  <a:pt x="48266" y="52344"/>
                  <a:pt x="48266" y="52344"/>
                </a:cubicBezTo>
                <a:cubicBezTo>
                  <a:pt x="48833" y="53172"/>
                  <a:pt x="49116" y="53583"/>
                  <a:pt x="49255" y="53788"/>
                </a:cubicBezTo>
                <a:cubicBezTo>
                  <a:pt x="49394" y="53994"/>
                  <a:pt x="49394" y="53994"/>
                  <a:pt x="49394" y="53994"/>
                </a:cubicBezTo>
                <a:cubicBezTo>
                  <a:pt x="50616" y="52327"/>
                  <a:pt x="51227" y="51494"/>
                  <a:pt x="51533" y="51077"/>
                </a:cubicBezTo>
                <a:cubicBezTo>
                  <a:pt x="51838" y="50661"/>
                  <a:pt x="51838" y="50661"/>
                  <a:pt x="51838" y="50661"/>
                </a:cubicBezTo>
                <a:lnTo>
                  <a:pt x="56166" y="33522"/>
                </a:lnTo>
                <a:lnTo>
                  <a:pt x="58911" y="33516"/>
                </a:lnTo>
                <a:lnTo>
                  <a:pt x="60744" y="29288"/>
                </a:lnTo>
                <a:lnTo>
                  <a:pt x="61461" y="29338"/>
                </a:lnTo>
                <a:lnTo>
                  <a:pt x="61916" y="27822"/>
                </a:lnTo>
                <a:lnTo>
                  <a:pt x="64194" y="31705"/>
                </a:lnTo>
                <a:lnTo>
                  <a:pt x="64961" y="25994"/>
                </a:lnTo>
                <a:cubicBezTo>
                  <a:pt x="68144" y="21272"/>
                  <a:pt x="69738" y="18911"/>
                  <a:pt x="70533" y="17733"/>
                </a:cubicBezTo>
                <a:cubicBezTo>
                  <a:pt x="71327" y="16550"/>
                  <a:pt x="71327" y="16550"/>
                  <a:pt x="71327" y="16550"/>
                </a:cubicBezTo>
                <a:cubicBezTo>
                  <a:pt x="74977" y="10083"/>
                  <a:pt x="76800" y="6850"/>
                  <a:pt x="77711" y="5233"/>
                </a:cubicBezTo>
                <a:cubicBezTo>
                  <a:pt x="78622" y="3616"/>
                  <a:pt x="78622" y="3616"/>
                  <a:pt x="78622" y="3616"/>
                </a:cubicBezTo>
                <a:cubicBezTo>
                  <a:pt x="81700" y="1805"/>
                  <a:pt x="83238" y="905"/>
                  <a:pt x="84005" y="450"/>
                </a:cubicBezTo>
                <a:cubicBezTo>
                  <a:pt x="84777" y="0"/>
                  <a:pt x="84777" y="0"/>
                  <a:pt x="84777" y="0"/>
                </a:cubicBezTo>
                <a:cubicBezTo>
                  <a:pt x="86933" y="2250"/>
                  <a:pt x="88011" y="3372"/>
                  <a:pt x="88550" y="3938"/>
                </a:cubicBezTo>
                <a:cubicBezTo>
                  <a:pt x="89088" y="4500"/>
                  <a:pt x="89088" y="4500"/>
                  <a:pt x="89088" y="4500"/>
                </a:cubicBezTo>
                <a:cubicBezTo>
                  <a:pt x="93127" y="5944"/>
                  <a:pt x="95150" y="6666"/>
                  <a:pt x="96161" y="7027"/>
                </a:cubicBezTo>
                <a:cubicBezTo>
                  <a:pt x="97172" y="7394"/>
                  <a:pt x="97172" y="7394"/>
                  <a:pt x="97172" y="7394"/>
                </a:cubicBezTo>
                <a:cubicBezTo>
                  <a:pt x="101211" y="13861"/>
                  <a:pt x="103233" y="17094"/>
                  <a:pt x="104244" y="18711"/>
                </a:cubicBezTo>
                <a:cubicBezTo>
                  <a:pt x="105255" y="20327"/>
                  <a:pt x="105255" y="20327"/>
                  <a:pt x="105255" y="20327"/>
                </a:cubicBezTo>
                <a:cubicBezTo>
                  <a:pt x="106644" y="26094"/>
                  <a:pt x="107338" y="28977"/>
                  <a:pt x="107688" y="30416"/>
                </a:cubicBezTo>
                <a:cubicBezTo>
                  <a:pt x="108038" y="31855"/>
                  <a:pt x="108038" y="31855"/>
                  <a:pt x="108038" y="31855"/>
                </a:cubicBezTo>
                <a:cubicBezTo>
                  <a:pt x="108994" y="36516"/>
                  <a:pt x="109472" y="38850"/>
                  <a:pt x="109716" y="40011"/>
                </a:cubicBezTo>
                <a:cubicBezTo>
                  <a:pt x="109955" y="41177"/>
                  <a:pt x="109955" y="41177"/>
                  <a:pt x="109955" y="41177"/>
                </a:cubicBezTo>
                <a:cubicBezTo>
                  <a:pt x="114977" y="53311"/>
                  <a:pt x="117488" y="59377"/>
                  <a:pt x="118744" y="62411"/>
                </a:cubicBezTo>
                <a:cubicBezTo>
                  <a:pt x="120000" y="65444"/>
                  <a:pt x="120000" y="65444"/>
                  <a:pt x="120000" y="65444"/>
                </a:cubicBezTo>
                <a:cubicBezTo>
                  <a:pt x="120000" y="92722"/>
                  <a:pt x="120000" y="106361"/>
                  <a:pt x="120000" y="113177"/>
                </a:cubicBezTo>
                <a:cubicBezTo>
                  <a:pt x="120000" y="120000"/>
                  <a:pt x="120000" y="120000"/>
                  <a:pt x="120000" y="120000"/>
                </a:cubicBezTo>
                <a:cubicBezTo>
                  <a:pt x="60000" y="120000"/>
                  <a:pt x="30000" y="120000"/>
                  <a:pt x="15000" y="120000"/>
                </a:cubicBezTo>
                <a:cubicBezTo>
                  <a:pt x="0" y="120000"/>
                  <a:pt x="0" y="120000"/>
                  <a:pt x="0" y="120000"/>
                </a:cubicBezTo>
                <a:lnTo>
                  <a:pt x="0" y="50983"/>
                </a:lnTo>
                <a:close/>
              </a:path>
            </a:pathLst>
          </a:custGeom>
          <a:solidFill>
            <a:srgbClr val="129948"/>
          </a:solidFill>
          <a:ln>
            <a:noFill/>
          </a:ln>
        </p:spPr>
        <p:txBody>
          <a:bodyPr anchorCtr="0" anchor="t" bIns="45675" lIns="45675" rIns="45675" tIns="4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614" name="Shape 2614"/>
          <p:cNvSpPr/>
          <p:nvPr/>
        </p:nvSpPr>
        <p:spPr>
          <a:xfrm>
            <a:off x="7368856" y="1152633"/>
            <a:ext cx="4074600" cy="1968000"/>
          </a:xfrm>
          <a:custGeom>
            <a:pathLst>
              <a:path extrusionOk="0" h="120000" w="120000">
                <a:moveTo>
                  <a:pt x="0" y="93477"/>
                </a:moveTo>
                <a:lnTo>
                  <a:pt x="7155" y="113388"/>
                </a:lnTo>
                <a:lnTo>
                  <a:pt x="33283" y="110216"/>
                </a:lnTo>
                <a:lnTo>
                  <a:pt x="45083" y="120000"/>
                </a:lnTo>
                <a:lnTo>
                  <a:pt x="77100" y="88105"/>
                </a:lnTo>
                <a:lnTo>
                  <a:pt x="91622" y="111650"/>
                </a:lnTo>
                <a:lnTo>
                  <a:pt x="110144" y="84538"/>
                </a:lnTo>
                <a:lnTo>
                  <a:pt x="117394" y="83872"/>
                </a:lnTo>
                <a:lnTo>
                  <a:pt x="111150" y="61683"/>
                </a:lnTo>
                <a:lnTo>
                  <a:pt x="118433" y="58388"/>
                </a:lnTo>
                <a:lnTo>
                  <a:pt x="120000" y="48100"/>
                </a:lnTo>
                <a:lnTo>
                  <a:pt x="111927" y="26272"/>
                </a:lnTo>
                <a:lnTo>
                  <a:pt x="97305" y="16083"/>
                </a:lnTo>
                <a:lnTo>
                  <a:pt x="85494" y="0"/>
                </a:lnTo>
                <a:lnTo>
                  <a:pt x="77005" y="5650"/>
                </a:lnTo>
                <a:lnTo>
                  <a:pt x="68922" y="18916"/>
                </a:lnTo>
                <a:lnTo>
                  <a:pt x="61316" y="9866"/>
                </a:lnTo>
                <a:lnTo>
                  <a:pt x="29677" y="28261"/>
                </a:lnTo>
                <a:lnTo>
                  <a:pt x="0" y="93477"/>
                </a:lnTo>
                <a:close/>
              </a:path>
            </a:pathLst>
          </a:custGeom>
          <a:solidFill>
            <a:srgbClr val="FFFFFF"/>
          </a:solidFill>
          <a:ln cap="flat" cmpd="sng" w="12700">
            <a:solidFill>
              <a:srgbClr val="FFFFFF"/>
            </a:solidFill>
            <a:prstDash val="solid"/>
            <a:miter/>
            <a:headEnd len="med" w="med" type="none"/>
            <a:tailEnd len="med" w="med" type="none"/>
          </a:ln>
          <a:effectLst>
            <a:outerShdw rotWithShape="0" dir="4940630" dist="90996">
              <a:srgbClr val="000000">
                <a:alpha val="3140"/>
              </a:srgbClr>
            </a:outerShdw>
          </a:effectLst>
        </p:spPr>
        <p:txBody>
          <a:bodyPr anchorCtr="0" anchor="ctr" bIns="35675" lIns="35675" rIns="35675" tIns="35675">
            <a:noAutofit/>
          </a:bodyPr>
          <a:lstStyle/>
          <a:p>
            <a:pPr indent="10160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615" name="Shape 2615"/>
          <p:cNvSpPr/>
          <p:nvPr/>
        </p:nvSpPr>
        <p:spPr>
          <a:xfrm>
            <a:off x="6698906" y="2549700"/>
            <a:ext cx="301500" cy="374100"/>
          </a:xfrm>
          <a:custGeom>
            <a:pathLst>
              <a:path extrusionOk="0" h="120000" w="120000">
                <a:moveTo>
                  <a:pt x="6616" y="0"/>
                </a:moveTo>
                <a:lnTo>
                  <a:pt x="120000" y="59777"/>
                </a:lnTo>
                <a:lnTo>
                  <a:pt x="35516" y="120000"/>
                </a:lnTo>
                <a:lnTo>
                  <a:pt x="0" y="66333"/>
                </a:lnTo>
                <a:lnTo>
                  <a:pt x="25505" y="52438"/>
                </a:lnTo>
                <a:lnTo>
                  <a:pt x="6616" y="0"/>
                </a:lnTo>
                <a:close/>
              </a:path>
            </a:pathLst>
          </a:custGeom>
          <a:solidFill>
            <a:srgbClr val="000000">
              <a:alpha val="2275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16" name="Shape 2616"/>
          <p:cNvSpPr/>
          <p:nvPr/>
        </p:nvSpPr>
        <p:spPr>
          <a:xfrm>
            <a:off x="6034964" y="2805285"/>
            <a:ext cx="572100" cy="545100"/>
          </a:xfrm>
          <a:custGeom>
            <a:pathLst>
              <a:path extrusionOk="0" h="120000" w="120000">
                <a:moveTo>
                  <a:pt x="0" y="0"/>
                </a:moveTo>
                <a:lnTo>
                  <a:pt x="33144" y="42455"/>
                </a:lnTo>
                <a:lnTo>
                  <a:pt x="7372" y="74222"/>
                </a:lnTo>
                <a:lnTo>
                  <a:pt x="61972" y="120000"/>
                </a:lnTo>
                <a:lnTo>
                  <a:pt x="120000" y="51555"/>
                </a:lnTo>
                <a:lnTo>
                  <a:pt x="67716" y="461"/>
                </a:lnTo>
                <a:lnTo>
                  <a:pt x="0" y="0"/>
                </a:lnTo>
                <a:close/>
              </a:path>
            </a:pathLst>
          </a:custGeom>
          <a:solidFill>
            <a:srgbClr val="000000">
              <a:alpha val="2275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17" name="Shape 2617"/>
          <p:cNvSpPr/>
          <p:nvPr/>
        </p:nvSpPr>
        <p:spPr>
          <a:xfrm>
            <a:off x="4905257" y="3644944"/>
            <a:ext cx="580200" cy="492900"/>
          </a:xfrm>
          <a:custGeom>
            <a:pathLst>
              <a:path extrusionOk="0" h="120000" w="120000">
                <a:moveTo>
                  <a:pt x="38805" y="0"/>
                </a:moveTo>
                <a:lnTo>
                  <a:pt x="0" y="42344"/>
                </a:lnTo>
                <a:lnTo>
                  <a:pt x="33783" y="38827"/>
                </a:lnTo>
                <a:lnTo>
                  <a:pt x="46294" y="58466"/>
                </a:lnTo>
                <a:lnTo>
                  <a:pt x="9811" y="120000"/>
                </a:lnTo>
                <a:lnTo>
                  <a:pt x="120000" y="54755"/>
                </a:lnTo>
                <a:lnTo>
                  <a:pt x="62555" y="36594"/>
                </a:lnTo>
                <a:lnTo>
                  <a:pt x="68450" y="20027"/>
                </a:lnTo>
                <a:lnTo>
                  <a:pt x="38805" y="0"/>
                </a:lnTo>
                <a:close/>
              </a:path>
            </a:pathLst>
          </a:custGeom>
          <a:solidFill>
            <a:srgbClr val="000000">
              <a:alpha val="2275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18" name="Shape 2618"/>
          <p:cNvSpPr/>
          <p:nvPr/>
        </p:nvSpPr>
        <p:spPr>
          <a:xfrm>
            <a:off x="2752855" y="3595037"/>
            <a:ext cx="1786499" cy="843300"/>
          </a:xfrm>
          <a:custGeom>
            <a:pathLst>
              <a:path extrusionOk="0" h="120000" w="120000">
                <a:moveTo>
                  <a:pt x="50811" y="0"/>
                </a:moveTo>
                <a:lnTo>
                  <a:pt x="74083" y="29794"/>
                </a:lnTo>
                <a:lnTo>
                  <a:pt x="74850" y="49661"/>
                </a:lnTo>
                <a:lnTo>
                  <a:pt x="104122" y="65555"/>
                </a:lnTo>
                <a:lnTo>
                  <a:pt x="120000" y="95800"/>
                </a:lnTo>
                <a:lnTo>
                  <a:pt x="0" y="120000"/>
                </a:lnTo>
                <a:lnTo>
                  <a:pt x="51105" y="72516"/>
                </a:lnTo>
                <a:lnTo>
                  <a:pt x="45266" y="42494"/>
                </a:lnTo>
                <a:lnTo>
                  <a:pt x="50811" y="0"/>
                </a:lnTo>
                <a:close/>
              </a:path>
            </a:pathLst>
          </a:custGeom>
          <a:solidFill>
            <a:srgbClr val="000000">
              <a:alpha val="2275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19" name="Shape 2619"/>
          <p:cNvSpPr/>
          <p:nvPr/>
        </p:nvSpPr>
        <p:spPr>
          <a:xfrm>
            <a:off x="99577" y="3387023"/>
            <a:ext cx="862800" cy="682200"/>
          </a:xfrm>
          <a:custGeom>
            <a:pathLst>
              <a:path extrusionOk="0" h="120000" w="120000">
                <a:moveTo>
                  <a:pt x="13433" y="0"/>
                </a:moveTo>
                <a:lnTo>
                  <a:pt x="90316" y="79150"/>
                </a:lnTo>
                <a:lnTo>
                  <a:pt x="120000" y="96488"/>
                </a:lnTo>
                <a:lnTo>
                  <a:pt x="66150" y="120000"/>
                </a:lnTo>
                <a:lnTo>
                  <a:pt x="0" y="95972"/>
                </a:lnTo>
                <a:lnTo>
                  <a:pt x="28405" y="65322"/>
                </a:lnTo>
                <a:lnTo>
                  <a:pt x="3200" y="45783"/>
                </a:lnTo>
                <a:lnTo>
                  <a:pt x="13433" y="0"/>
                </a:lnTo>
                <a:close/>
              </a:path>
            </a:pathLst>
          </a:custGeom>
          <a:solidFill>
            <a:srgbClr val="000000">
              <a:alpha val="2275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nvGrpSpPr>
          <p:cNvPr id="2620" name="Shape 2620"/>
          <p:cNvGrpSpPr/>
          <p:nvPr/>
        </p:nvGrpSpPr>
        <p:grpSpPr>
          <a:xfrm>
            <a:off x="-288121" y="1163560"/>
            <a:ext cx="10272477" cy="3534525"/>
            <a:chOff x="0" y="-1"/>
            <a:chExt cx="20549064" cy="7069050"/>
          </a:xfrm>
        </p:grpSpPr>
        <p:sp>
          <p:nvSpPr>
            <p:cNvPr id="2621" name="Shape 2621"/>
            <p:cNvSpPr/>
            <p:nvPr/>
          </p:nvSpPr>
          <p:spPr>
            <a:xfrm>
              <a:off x="2963" y="6450"/>
              <a:ext cx="20546100" cy="7062600"/>
            </a:xfrm>
            <a:custGeom>
              <a:pathLst>
                <a:path extrusionOk="0" h="120000" w="120000">
                  <a:moveTo>
                    <a:pt x="39" y="86270"/>
                  </a:moveTo>
                  <a:cubicBezTo>
                    <a:pt x="4931" y="90216"/>
                    <a:pt x="9857" y="93732"/>
                    <a:pt x="14822" y="96811"/>
                  </a:cubicBezTo>
                  <a:cubicBezTo>
                    <a:pt x="23509" y="102201"/>
                    <a:pt x="32303" y="106252"/>
                    <a:pt x="41186" y="107177"/>
                  </a:cubicBezTo>
                  <a:cubicBezTo>
                    <a:pt x="47886" y="107876"/>
                    <a:pt x="54603" y="106420"/>
                    <a:pt x="61085" y="101357"/>
                  </a:cubicBezTo>
                  <a:cubicBezTo>
                    <a:pt x="67349" y="96467"/>
                    <a:pt x="74598" y="85059"/>
                    <a:pt x="81472" y="63710"/>
                  </a:cubicBezTo>
                  <a:cubicBezTo>
                    <a:pt x="91239" y="33380"/>
                    <a:pt x="100610" y="564"/>
                    <a:pt x="113428" y="0"/>
                  </a:cubicBezTo>
                  <a:cubicBezTo>
                    <a:pt x="114794" y="-58"/>
                    <a:pt x="116109" y="791"/>
                    <a:pt x="117402" y="2072"/>
                  </a:cubicBezTo>
                  <a:cubicBezTo>
                    <a:pt x="120906" y="5529"/>
                    <a:pt x="119742" y="8567"/>
                    <a:pt x="120000" y="10558"/>
                  </a:cubicBezTo>
                  <a:cubicBezTo>
                    <a:pt x="119401" y="10115"/>
                    <a:pt x="113322" y="2438"/>
                    <a:pt x="106795" y="13369"/>
                  </a:cubicBezTo>
                  <a:cubicBezTo>
                    <a:pt x="96938" y="29887"/>
                    <a:pt x="90036" y="65992"/>
                    <a:pt x="83000" y="84023"/>
                  </a:cubicBezTo>
                  <a:cubicBezTo>
                    <a:pt x="70892" y="115046"/>
                    <a:pt x="53865" y="125663"/>
                    <a:pt x="34995" y="117194"/>
                  </a:cubicBezTo>
                  <a:cubicBezTo>
                    <a:pt x="26006" y="113155"/>
                    <a:pt x="17346" y="104668"/>
                    <a:pt x="8670" y="96764"/>
                  </a:cubicBezTo>
                  <a:cubicBezTo>
                    <a:pt x="5731" y="94087"/>
                    <a:pt x="2815" y="91340"/>
                    <a:pt x="0" y="89046"/>
                  </a:cubicBezTo>
                  <a:lnTo>
                    <a:pt x="39" y="86270"/>
                  </a:lnTo>
                  <a:close/>
                </a:path>
              </a:pathLst>
            </a:custGeom>
            <a:solidFill>
              <a:srgbClr val="813C28"/>
            </a:solidFill>
            <a:ln>
              <a:noFill/>
            </a:ln>
            <a:effectLst>
              <a:outerShdw rotWithShape="0" dir="7642349" dist="74828">
                <a:srgbClr val="000000">
                  <a:alpha val="49410"/>
                </a:srgbClr>
              </a:outerShdw>
            </a:effectLst>
          </p:spPr>
          <p:txBody>
            <a:bodyPr anchorCtr="0" anchor="t" bIns="45700" lIns="45700" rIns="45700" tIns="45700">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22" name="Shape 2622"/>
            <p:cNvSpPr/>
            <p:nvPr/>
          </p:nvSpPr>
          <p:spPr>
            <a:xfrm>
              <a:off x="0" y="-1"/>
              <a:ext cx="20544900" cy="7062300"/>
            </a:xfrm>
            <a:custGeom>
              <a:pathLst>
                <a:path extrusionOk="0" h="120000" w="120000">
                  <a:moveTo>
                    <a:pt x="39" y="86270"/>
                  </a:moveTo>
                  <a:cubicBezTo>
                    <a:pt x="4931" y="90216"/>
                    <a:pt x="9857" y="93732"/>
                    <a:pt x="14822" y="96811"/>
                  </a:cubicBezTo>
                  <a:cubicBezTo>
                    <a:pt x="23509" y="102201"/>
                    <a:pt x="32303" y="106252"/>
                    <a:pt x="41186" y="107177"/>
                  </a:cubicBezTo>
                  <a:cubicBezTo>
                    <a:pt x="47886" y="107876"/>
                    <a:pt x="54603" y="106420"/>
                    <a:pt x="61085" y="101357"/>
                  </a:cubicBezTo>
                  <a:cubicBezTo>
                    <a:pt x="67349" y="96467"/>
                    <a:pt x="74598" y="85059"/>
                    <a:pt x="81472" y="63710"/>
                  </a:cubicBezTo>
                  <a:cubicBezTo>
                    <a:pt x="91239" y="33380"/>
                    <a:pt x="100610" y="564"/>
                    <a:pt x="113428" y="0"/>
                  </a:cubicBezTo>
                  <a:cubicBezTo>
                    <a:pt x="114794" y="-58"/>
                    <a:pt x="116109" y="791"/>
                    <a:pt x="117402" y="2072"/>
                  </a:cubicBezTo>
                  <a:cubicBezTo>
                    <a:pt x="120906" y="5529"/>
                    <a:pt x="119742" y="8567"/>
                    <a:pt x="120000" y="10558"/>
                  </a:cubicBezTo>
                  <a:cubicBezTo>
                    <a:pt x="119401" y="10115"/>
                    <a:pt x="113322" y="2438"/>
                    <a:pt x="106795" y="13369"/>
                  </a:cubicBezTo>
                  <a:cubicBezTo>
                    <a:pt x="96938" y="29887"/>
                    <a:pt x="90036" y="65992"/>
                    <a:pt x="83000" y="84023"/>
                  </a:cubicBezTo>
                  <a:cubicBezTo>
                    <a:pt x="70892" y="115046"/>
                    <a:pt x="53865" y="125663"/>
                    <a:pt x="34995" y="117194"/>
                  </a:cubicBezTo>
                  <a:cubicBezTo>
                    <a:pt x="26006" y="113155"/>
                    <a:pt x="17346" y="104668"/>
                    <a:pt x="8670" y="96764"/>
                  </a:cubicBezTo>
                  <a:cubicBezTo>
                    <a:pt x="5731" y="94087"/>
                    <a:pt x="2815" y="91340"/>
                    <a:pt x="0" y="89046"/>
                  </a:cubicBezTo>
                  <a:lnTo>
                    <a:pt x="39" y="86270"/>
                  </a:lnTo>
                  <a:close/>
                </a:path>
              </a:pathLst>
            </a:custGeom>
            <a:solidFill>
              <a:srgbClr val="5D401C"/>
            </a:solidFill>
            <a:ln>
              <a:noFill/>
            </a:ln>
            <a:effectLst>
              <a:outerShdw rotWithShape="0" dir="7642349" dist="74828">
                <a:srgbClr val="000000">
                  <a:alpha val="49410"/>
                </a:srgbClr>
              </a:outerShdw>
            </a:effectLst>
          </p:spPr>
          <p:txBody>
            <a:bodyPr anchorCtr="0" anchor="t" bIns="45700" lIns="45700" rIns="45700" tIns="45700">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sp>
        <p:nvSpPr>
          <p:cNvPr id="2623" name="Shape 2623"/>
          <p:cNvSpPr/>
          <p:nvPr/>
        </p:nvSpPr>
        <p:spPr>
          <a:xfrm>
            <a:off x="9258260" y="1074191"/>
            <a:ext cx="1954500" cy="1038000"/>
          </a:xfrm>
          <a:custGeom>
            <a:pathLst>
              <a:path extrusionOk="0" h="120000" w="120000">
                <a:moveTo>
                  <a:pt x="0" y="53361"/>
                </a:moveTo>
                <a:lnTo>
                  <a:pt x="41372" y="0"/>
                </a:lnTo>
                <a:lnTo>
                  <a:pt x="67183" y="29200"/>
                </a:lnTo>
                <a:lnTo>
                  <a:pt x="86111" y="37933"/>
                </a:lnTo>
                <a:lnTo>
                  <a:pt x="108122" y="58950"/>
                </a:lnTo>
                <a:lnTo>
                  <a:pt x="120000" y="120000"/>
                </a:lnTo>
                <a:lnTo>
                  <a:pt x="0" y="53361"/>
                </a:lnTo>
                <a:close/>
              </a:path>
            </a:pathLst>
          </a:custGeom>
          <a:solidFill>
            <a:srgbClr val="FFFFFF"/>
          </a:solidFill>
          <a:ln>
            <a:noFill/>
          </a:ln>
        </p:spPr>
        <p:txBody>
          <a:bodyPr anchorCtr="0" anchor="t" bIns="45675" lIns="45675" rIns="45675" tIns="4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624" name="Shape 2624"/>
          <p:cNvSpPr/>
          <p:nvPr/>
        </p:nvSpPr>
        <p:spPr>
          <a:xfrm>
            <a:off x="6578078" y="2620815"/>
            <a:ext cx="87900" cy="224700"/>
          </a:xfrm>
          <a:custGeom>
            <a:pathLst>
              <a:path extrusionOk="0" h="120000" w="120000">
                <a:moveTo>
                  <a:pt x="0" y="500"/>
                </a:moveTo>
                <a:lnTo>
                  <a:pt x="120000" y="0"/>
                </a:lnTo>
                <a:lnTo>
                  <a:pt x="91050" y="73655"/>
                </a:lnTo>
                <a:lnTo>
                  <a:pt x="54094" y="87955"/>
                </a:lnTo>
                <a:lnTo>
                  <a:pt x="21355" y="120000"/>
                </a:lnTo>
                <a:lnTo>
                  <a:pt x="42138" y="29538"/>
                </a:lnTo>
                <a:lnTo>
                  <a:pt x="0" y="500"/>
                </a:lnTo>
                <a:close/>
              </a:path>
            </a:pathLst>
          </a:custGeom>
          <a:solidFill>
            <a:srgbClr val="000000">
              <a:alpha val="2275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25" name="Shape 2625"/>
          <p:cNvSpPr/>
          <p:nvPr/>
        </p:nvSpPr>
        <p:spPr>
          <a:xfrm>
            <a:off x="9694635" y="1098016"/>
            <a:ext cx="1665900" cy="2445599"/>
          </a:xfrm>
          <a:custGeom>
            <a:pathLst>
              <a:path extrusionOk="0" h="120000" w="120000">
                <a:moveTo>
                  <a:pt x="17794" y="0"/>
                </a:moveTo>
                <a:lnTo>
                  <a:pt x="0" y="31155"/>
                </a:lnTo>
                <a:lnTo>
                  <a:pt x="22166" y="42538"/>
                </a:lnTo>
                <a:lnTo>
                  <a:pt x="20150" y="74005"/>
                </a:lnTo>
                <a:lnTo>
                  <a:pt x="56622" y="93038"/>
                </a:lnTo>
                <a:lnTo>
                  <a:pt x="58738" y="120000"/>
                </a:lnTo>
                <a:lnTo>
                  <a:pt x="120000" y="70277"/>
                </a:lnTo>
                <a:lnTo>
                  <a:pt x="104627" y="52455"/>
                </a:lnTo>
                <a:lnTo>
                  <a:pt x="74227" y="48833"/>
                </a:lnTo>
                <a:lnTo>
                  <a:pt x="23422" y="19805"/>
                </a:lnTo>
                <a:lnTo>
                  <a:pt x="17794" y="0"/>
                </a:lnTo>
                <a:close/>
              </a:path>
            </a:pathLst>
          </a:custGeom>
          <a:solidFill>
            <a:srgbClr val="000000">
              <a:alpha val="14510"/>
            </a:srgbClr>
          </a:solidFill>
          <a:ln>
            <a:noFill/>
          </a:ln>
        </p:spPr>
        <p:txBody>
          <a:bodyPr anchorCtr="0" anchor="ctr" bIns="35675" lIns="35675" rIns="35675" tIns="35675">
            <a:noAutofit/>
          </a:bodyPr>
          <a:lstStyle/>
          <a:p>
            <a:pPr indent="10160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626" name="Shape 2626"/>
          <p:cNvSpPr/>
          <p:nvPr/>
        </p:nvSpPr>
        <p:spPr>
          <a:xfrm>
            <a:off x="10243439" y="1148812"/>
            <a:ext cx="668100" cy="680099"/>
          </a:xfrm>
          <a:custGeom>
            <a:pathLst>
              <a:path extrusionOk="0" h="120000" w="120000">
                <a:moveTo>
                  <a:pt x="5527" y="0"/>
                </a:moveTo>
                <a:lnTo>
                  <a:pt x="0" y="51855"/>
                </a:lnTo>
                <a:lnTo>
                  <a:pt x="51933" y="51544"/>
                </a:lnTo>
                <a:lnTo>
                  <a:pt x="120000" y="120000"/>
                </a:lnTo>
                <a:lnTo>
                  <a:pt x="74444" y="44644"/>
                </a:lnTo>
                <a:lnTo>
                  <a:pt x="5527" y="0"/>
                </a:lnTo>
                <a:close/>
              </a:path>
            </a:pathLst>
          </a:custGeom>
          <a:solidFill>
            <a:srgbClr val="000000">
              <a:alpha val="2275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627" name="Shape 2627"/>
          <p:cNvSpPr/>
          <p:nvPr/>
        </p:nvSpPr>
        <p:spPr>
          <a:xfrm>
            <a:off x="8905625" y="2048383"/>
            <a:ext cx="590100" cy="1082100"/>
          </a:xfrm>
          <a:custGeom>
            <a:pathLst>
              <a:path extrusionOk="0" h="120000" w="120000">
                <a:moveTo>
                  <a:pt x="0" y="120000"/>
                </a:moveTo>
                <a:lnTo>
                  <a:pt x="111883" y="89727"/>
                </a:lnTo>
                <a:lnTo>
                  <a:pt x="107633" y="26000"/>
                </a:lnTo>
                <a:lnTo>
                  <a:pt x="120000" y="0"/>
                </a:lnTo>
                <a:lnTo>
                  <a:pt x="95661" y="22600"/>
                </a:lnTo>
                <a:lnTo>
                  <a:pt x="54238" y="77750"/>
                </a:lnTo>
                <a:lnTo>
                  <a:pt x="0" y="120000"/>
                </a:lnTo>
                <a:close/>
              </a:path>
            </a:pathLst>
          </a:custGeom>
          <a:solidFill>
            <a:srgbClr val="000000">
              <a:alpha val="1098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28" name="Shape 2628"/>
          <p:cNvSpPr/>
          <p:nvPr/>
        </p:nvSpPr>
        <p:spPr>
          <a:xfrm>
            <a:off x="9700678" y="1966558"/>
            <a:ext cx="301500" cy="775800"/>
          </a:xfrm>
          <a:custGeom>
            <a:pathLst>
              <a:path extrusionOk="0" h="120000" w="120000">
                <a:moveTo>
                  <a:pt x="120000" y="0"/>
                </a:moveTo>
                <a:lnTo>
                  <a:pt x="108861" y="99038"/>
                </a:lnTo>
                <a:lnTo>
                  <a:pt x="0" y="120000"/>
                </a:lnTo>
                <a:lnTo>
                  <a:pt x="120000" y="0"/>
                </a:lnTo>
                <a:close/>
              </a:path>
            </a:pathLst>
          </a:custGeom>
          <a:solidFill>
            <a:srgbClr val="000000">
              <a:alpha val="2275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29" name="Shape 2629"/>
          <p:cNvSpPr/>
          <p:nvPr/>
        </p:nvSpPr>
        <p:spPr>
          <a:xfrm>
            <a:off x="7611942" y="1437007"/>
            <a:ext cx="1799400" cy="1708500"/>
          </a:xfrm>
          <a:custGeom>
            <a:pathLst>
              <a:path extrusionOk="0" h="120000" w="120000">
                <a:moveTo>
                  <a:pt x="0" y="110944"/>
                </a:moveTo>
                <a:lnTo>
                  <a:pt x="33755" y="92488"/>
                </a:lnTo>
                <a:lnTo>
                  <a:pt x="77783" y="32866"/>
                </a:lnTo>
                <a:lnTo>
                  <a:pt x="120000" y="0"/>
                </a:lnTo>
                <a:lnTo>
                  <a:pt x="86333" y="118761"/>
                </a:lnTo>
                <a:lnTo>
                  <a:pt x="59522" y="107300"/>
                </a:lnTo>
                <a:lnTo>
                  <a:pt x="37577" y="113316"/>
                </a:lnTo>
                <a:lnTo>
                  <a:pt x="34644" y="120000"/>
                </a:lnTo>
                <a:lnTo>
                  <a:pt x="21800" y="116416"/>
                </a:lnTo>
                <a:lnTo>
                  <a:pt x="0" y="110944"/>
                </a:lnTo>
                <a:close/>
              </a:path>
            </a:pathLst>
          </a:custGeom>
          <a:solidFill>
            <a:srgbClr val="000000">
              <a:alpha val="1098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30" name="Shape 2630"/>
          <p:cNvSpPr/>
          <p:nvPr/>
        </p:nvSpPr>
        <p:spPr>
          <a:xfrm>
            <a:off x="7979860" y="1081165"/>
            <a:ext cx="1826100" cy="1470599"/>
          </a:xfrm>
          <a:custGeom>
            <a:pathLst>
              <a:path extrusionOk="0" h="120000" w="120000">
                <a:moveTo>
                  <a:pt x="0" y="120000"/>
                </a:moveTo>
                <a:lnTo>
                  <a:pt x="4366" y="93161"/>
                </a:lnTo>
                <a:lnTo>
                  <a:pt x="9850" y="78388"/>
                </a:lnTo>
                <a:lnTo>
                  <a:pt x="21366" y="52972"/>
                </a:lnTo>
                <a:lnTo>
                  <a:pt x="45744" y="47694"/>
                </a:lnTo>
                <a:lnTo>
                  <a:pt x="64400" y="26688"/>
                </a:lnTo>
                <a:lnTo>
                  <a:pt x="67116" y="14844"/>
                </a:lnTo>
                <a:lnTo>
                  <a:pt x="90711" y="11250"/>
                </a:lnTo>
                <a:lnTo>
                  <a:pt x="104322" y="0"/>
                </a:lnTo>
                <a:lnTo>
                  <a:pt x="120000" y="9538"/>
                </a:lnTo>
                <a:lnTo>
                  <a:pt x="75983" y="46077"/>
                </a:lnTo>
                <a:lnTo>
                  <a:pt x="48905" y="64966"/>
                </a:lnTo>
                <a:lnTo>
                  <a:pt x="28622" y="87611"/>
                </a:lnTo>
                <a:lnTo>
                  <a:pt x="13594" y="93244"/>
                </a:lnTo>
                <a:lnTo>
                  <a:pt x="0" y="120000"/>
                </a:lnTo>
                <a:close/>
              </a:path>
            </a:pathLst>
          </a:custGeom>
          <a:solidFill>
            <a:srgbClr val="FFFFFF"/>
          </a:solidFill>
          <a:ln>
            <a:noFill/>
          </a:ln>
        </p:spPr>
        <p:txBody>
          <a:bodyPr anchorCtr="0" anchor="ctr" bIns="35675" lIns="35675" rIns="35675" tIns="35675">
            <a:noAutofit/>
          </a:bodyPr>
          <a:lstStyle/>
          <a:p>
            <a:pPr indent="101600" lvl="0" marL="0" marR="0" rtl="0" algn="l">
              <a:spcBef>
                <a:spcPts val="0"/>
              </a:spcBef>
              <a:buClr>
                <a:schemeClr val="dk1"/>
              </a:buClr>
              <a:buFont typeface="Arial"/>
              <a:buNone/>
            </a:pPr>
            <a:r>
              <a:t/>
            </a:r>
            <a:endParaRPr sz="1600">
              <a:solidFill>
                <a:srgbClr val="00A1E0"/>
              </a:solidFill>
              <a:latin typeface="Arial"/>
              <a:ea typeface="Arial"/>
              <a:cs typeface="Arial"/>
              <a:sym typeface="Arial"/>
            </a:endParaRPr>
          </a:p>
        </p:txBody>
      </p:sp>
      <p:cxnSp>
        <p:nvCxnSpPr>
          <p:cNvPr id="2631" name="Shape 2631"/>
          <p:cNvCxnSpPr/>
          <p:nvPr/>
        </p:nvCxnSpPr>
        <p:spPr>
          <a:xfrm>
            <a:off x="7716650" y="1584600"/>
            <a:ext cx="0" cy="877200"/>
          </a:xfrm>
          <a:prstGeom prst="straightConnector1">
            <a:avLst/>
          </a:prstGeom>
          <a:noFill/>
          <a:ln cap="flat" cmpd="sng" w="38100">
            <a:solidFill>
              <a:schemeClr val="lt1"/>
            </a:solidFill>
            <a:prstDash val="dashDot"/>
            <a:miter/>
            <a:headEnd len="med" w="med" type="none"/>
            <a:tailEnd len="med" w="med" type="oval"/>
          </a:ln>
        </p:spPr>
      </p:cxnSp>
      <p:cxnSp>
        <p:nvCxnSpPr>
          <p:cNvPr id="2632" name="Shape 2632"/>
          <p:cNvCxnSpPr/>
          <p:nvPr/>
        </p:nvCxnSpPr>
        <p:spPr>
          <a:xfrm>
            <a:off x="5215091" y="2845446"/>
            <a:ext cx="0" cy="1209000"/>
          </a:xfrm>
          <a:prstGeom prst="straightConnector1">
            <a:avLst/>
          </a:prstGeom>
          <a:noFill/>
          <a:ln cap="flat" cmpd="sng" w="38100">
            <a:solidFill>
              <a:schemeClr val="lt1"/>
            </a:solidFill>
            <a:prstDash val="dashDot"/>
            <a:miter/>
            <a:headEnd len="med" w="med" type="none"/>
            <a:tailEnd len="med" w="med" type="oval"/>
          </a:ln>
        </p:spPr>
      </p:cxnSp>
      <p:cxnSp>
        <p:nvCxnSpPr>
          <p:cNvPr id="2633" name="Shape 2633"/>
          <p:cNvCxnSpPr/>
          <p:nvPr/>
        </p:nvCxnSpPr>
        <p:spPr>
          <a:xfrm>
            <a:off x="1210225" y="3505600"/>
            <a:ext cx="0" cy="669300"/>
          </a:xfrm>
          <a:prstGeom prst="straightConnector1">
            <a:avLst/>
          </a:prstGeom>
          <a:noFill/>
          <a:ln cap="flat" cmpd="sng" w="38100">
            <a:solidFill>
              <a:schemeClr val="lt1"/>
            </a:solidFill>
            <a:prstDash val="dashDot"/>
            <a:miter/>
            <a:headEnd len="med" w="med" type="none"/>
            <a:tailEnd len="med" w="med" type="oval"/>
          </a:ln>
        </p:spPr>
      </p:cxnSp>
      <p:pic>
        <p:nvPicPr>
          <p:cNvPr id="2634" name="Shape 2634"/>
          <p:cNvPicPr preferRelativeResize="0"/>
          <p:nvPr/>
        </p:nvPicPr>
        <p:blipFill rotWithShape="1">
          <a:blip r:embed="rId4">
            <a:alphaModFix/>
          </a:blip>
          <a:srcRect b="0" l="0" r="0" t="0"/>
          <a:stretch/>
        </p:blipFill>
        <p:spPr>
          <a:xfrm>
            <a:off x="8871363" y="394065"/>
            <a:ext cx="742200" cy="945900"/>
          </a:xfrm>
          <a:prstGeom prst="rect">
            <a:avLst/>
          </a:prstGeom>
          <a:noFill/>
          <a:ln>
            <a:noFill/>
          </a:ln>
          <a:effectLst>
            <a:outerShdw blurRad="381000" rotWithShape="0">
              <a:srgbClr val="000000">
                <a:alpha val="77650"/>
              </a:srgbClr>
            </a:outerShdw>
          </a:effectLst>
        </p:spPr>
      </p:pic>
      <p:grpSp>
        <p:nvGrpSpPr>
          <p:cNvPr id="2635" name="Shape 2635"/>
          <p:cNvGrpSpPr/>
          <p:nvPr/>
        </p:nvGrpSpPr>
        <p:grpSpPr>
          <a:xfrm>
            <a:off x="-1472090" y="3082967"/>
            <a:ext cx="2538755" cy="1324950"/>
            <a:chOff x="1219442" y="69084"/>
            <a:chExt cx="5078526" cy="2649900"/>
          </a:xfrm>
        </p:grpSpPr>
        <p:sp>
          <p:nvSpPr>
            <p:cNvPr id="2636" name="Shape 2636"/>
            <p:cNvSpPr/>
            <p:nvPr/>
          </p:nvSpPr>
          <p:spPr>
            <a:xfrm>
              <a:off x="1219442" y="69084"/>
              <a:ext cx="5067300" cy="2649900"/>
            </a:xfrm>
            <a:custGeom>
              <a:pathLst>
                <a:path extrusionOk="0" h="120000" w="120000">
                  <a:moveTo>
                    <a:pt x="82777" y="108255"/>
                  </a:moveTo>
                  <a:lnTo>
                    <a:pt x="49255" y="120000"/>
                  </a:lnTo>
                  <a:lnTo>
                    <a:pt x="0" y="71622"/>
                  </a:lnTo>
                  <a:lnTo>
                    <a:pt x="38661" y="49611"/>
                  </a:lnTo>
                  <a:lnTo>
                    <a:pt x="74100" y="10872"/>
                  </a:lnTo>
                  <a:lnTo>
                    <a:pt x="87644" y="0"/>
                  </a:lnTo>
                  <a:lnTo>
                    <a:pt x="86622" y="34500"/>
                  </a:lnTo>
                  <a:lnTo>
                    <a:pt x="92588" y="57205"/>
                  </a:lnTo>
                  <a:lnTo>
                    <a:pt x="120000" y="100900"/>
                  </a:lnTo>
                  <a:lnTo>
                    <a:pt x="92727" y="97566"/>
                  </a:lnTo>
                  <a:lnTo>
                    <a:pt x="82777" y="108255"/>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37" name="Shape 2637"/>
            <p:cNvSpPr/>
            <p:nvPr/>
          </p:nvSpPr>
          <p:spPr>
            <a:xfrm>
              <a:off x="3469269" y="82643"/>
              <a:ext cx="2828700" cy="2480700"/>
            </a:xfrm>
            <a:custGeom>
              <a:pathLst>
                <a:path extrusionOk="0" h="120000" w="120000">
                  <a:moveTo>
                    <a:pt x="61477" y="0"/>
                  </a:moveTo>
                  <a:lnTo>
                    <a:pt x="59850" y="35533"/>
                  </a:lnTo>
                  <a:lnTo>
                    <a:pt x="70283" y="60594"/>
                  </a:lnTo>
                  <a:lnTo>
                    <a:pt x="120000" y="106483"/>
                  </a:lnTo>
                  <a:lnTo>
                    <a:pt x="66372" y="92316"/>
                  </a:lnTo>
                  <a:lnTo>
                    <a:pt x="33527" y="110988"/>
                  </a:lnTo>
                  <a:lnTo>
                    <a:pt x="0" y="120000"/>
                  </a:lnTo>
                  <a:lnTo>
                    <a:pt x="34922" y="86800"/>
                  </a:lnTo>
                  <a:lnTo>
                    <a:pt x="37861" y="40916"/>
                  </a:lnTo>
                  <a:lnTo>
                    <a:pt x="61477" y="0"/>
                  </a:lnTo>
                  <a:close/>
                </a:path>
              </a:pathLst>
            </a:custGeom>
            <a:solidFill>
              <a:srgbClr val="000000">
                <a:alpha val="22750"/>
              </a:srgbClr>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grpSp>
        <p:nvGrpSpPr>
          <p:cNvPr id="2638" name="Shape 2638"/>
          <p:cNvGrpSpPr/>
          <p:nvPr/>
        </p:nvGrpSpPr>
        <p:grpSpPr>
          <a:xfrm flipH="1">
            <a:off x="1404019" y="4207815"/>
            <a:ext cx="763582" cy="350345"/>
            <a:chOff x="-1" y="-2"/>
            <a:chExt cx="1527471" cy="700690"/>
          </a:xfrm>
        </p:grpSpPr>
        <p:grpSp>
          <p:nvGrpSpPr>
            <p:cNvPr id="2639" name="Shape 2639"/>
            <p:cNvGrpSpPr/>
            <p:nvPr/>
          </p:nvGrpSpPr>
          <p:grpSpPr>
            <a:xfrm>
              <a:off x="199730" y="-2"/>
              <a:ext cx="1226700" cy="599903"/>
              <a:chOff x="-1" y="-1"/>
              <a:chExt cx="1226700" cy="599903"/>
            </a:xfrm>
          </p:grpSpPr>
          <p:sp>
            <p:nvSpPr>
              <p:cNvPr id="2640" name="Shape 2640"/>
              <p:cNvSpPr/>
              <p:nvPr/>
            </p:nvSpPr>
            <p:spPr>
              <a:xfrm>
                <a:off x="-1" y="52402"/>
                <a:ext cx="1226700" cy="547500"/>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53585F"/>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41" name="Shape 2641"/>
              <p:cNvSpPr/>
              <p:nvPr/>
            </p:nvSpPr>
            <p:spPr>
              <a:xfrm>
                <a:off x="31710" y="-1"/>
                <a:ext cx="1166100" cy="469500"/>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grpSp>
          <p:nvGrpSpPr>
            <p:cNvPr id="2642" name="Shape 2642"/>
            <p:cNvGrpSpPr/>
            <p:nvPr/>
          </p:nvGrpSpPr>
          <p:grpSpPr>
            <a:xfrm>
              <a:off x="991070" y="438291"/>
              <a:ext cx="536400" cy="262316"/>
              <a:chOff x="0" y="0"/>
              <a:chExt cx="536400" cy="262316"/>
            </a:xfrm>
          </p:grpSpPr>
          <p:sp>
            <p:nvSpPr>
              <p:cNvPr id="2643" name="Shape 2643"/>
              <p:cNvSpPr/>
              <p:nvPr/>
            </p:nvSpPr>
            <p:spPr>
              <a:xfrm>
                <a:off x="0" y="22916"/>
                <a:ext cx="536400" cy="239400"/>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44" name="Shape 2644"/>
              <p:cNvSpPr/>
              <p:nvPr/>
            </p:nvSpPr>
            <p:spPr>
              <a:xfrm>
                <a:off x="13867" y="0"/>
                <a:ext cx="510000" cy="205200"/>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grpSp>
          <p:nvGrpSpPr>
            <p:cNvPr id="2645" name="Shape 2645"/>
            <p:cNvGrpSpPr/>
            <p:nvPr/>
          </p:nvGrpSpPr>
          <p:grpSpPr>
            <a:xfrm>
              <a:off x="-1" y="494918"/>
              <a:ext cx="420600" cy="205769"/>
              <a:chOff x="0" y="0"/>
              <a:chExt cx="420600" cy="205769"/>
            </a:xfrm>
          </p:grpSpPr>
          <p:sp>
            <p:nvSpPr>
              <p:cNvPr id="2646" name="Shape 2646"/>
              <p:cNvSpPr/>
              <p:nvPr/>
            </p:nvSpPr>
            <p:spPr>
              <a:xfrm>
                <a:off x="0" y="17970"/>
                <a:ext cx="420600" cy="187799"/>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2647" name="Shape 2647"/>
              <p:cNvSpPr/>
              <p:nvPr/>
            </p:nvSpPr>
            <p:spPr>
              <a:xfrm>
                <a:off x="10873" y="0"/>
                <a:ext cx="399899" cy="161100"/>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grpSp>
      <p:pic>
        <p:nvPicPr>
          <p:cNvPr id="2648" name="Shape 2648"/>
          <p:cNvPicPr preferRelativeResize="0"/>
          <p:nvPr/>
        </p:nvPicPr>
        <p:blipFill rotWithShape="1">
          <a:blip r:embed="rId5">
            <a:alphaModFix/>
          </a:blip>
          <a:srcRect b="0" l="0" r="0" t="0"/>
          <a:stretch/>
        </p:blipFill>
        <p:spPr>
          <a:xfrm>
            <a:off x="9510303" y="2568989"/>
            <a:ext cx="1598700" cy="741000"/>
          </a:xfrm>
          <a:prstGeom prst="rect">
            <a:avLst/>
          </a:prstGeom>
          <a:noFill/>
          <a:ln>
            <a:noFill/>
          </a:ln>
        </p:spPr>
      </p:pic>
      <p:sp>
        <p:nvSpPr>
          <p:cNvPr id="2649" name="Shape 2649"/>
          <p:cNvSpPr/>
          <p:nvPr/>
        </p:nvSpPr>
        <p:spPr>
          <a:xfrm>
            <a:off x="7762806" y="2922622"/>
            <a:ext cx="15711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Service Journeys</a:t>
            </a:r>
          </a:p>
        </p:txBody>
      </p:sp>
      <p:sp>
        <p:nvSpPr>
          <p:cNvPr id="2650" name="Shape 2650"/>
          <p:cNvSpPr/>
          <p:nvPr/>
        </p:nvSpPr>
        <p:spPr>
          <a:xfrm>
            <a:off x="921125" y="5740375"/>
            <a:ext cx="2583900" cy="3504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Self-Service</a:t>
            </a:r>
          </a:p>
        </p:txBody>
      </p:sp>
      <p:grpSp>
        <p:nvGrpSpPr>
          <p:cNvPr id="2651" name="Shape 2651"/>
          <p:cNvGrpSpPr/>
          <p:nvPr/>
        </p:nvGrpSpPr>
        <p:grpSpPr>
          <a:xfrm>
            <a:off x="303570" y="5692855"/>
            <a:ext cx="436994" cy="452194"/>
            <a:chOff x="0" y="0"/>
            <a:chExt cx="1085700" cy="1085700"/>
          </a:xfrm>
        </p:grpSpPr>
        <p:grpSp>
          <p:nvGrpSpPr>
            <p:cNvPr id="2652" name="Shape 2652"/>
            <p:cNvGrpSpPr/>
            <p:nvPr/>
          </p:nvGrpSpPr>
          <p:grpSpPr>
            <a:xfrm>
              <a:off x="0" y="0"/>
              <a:ext cx="1085700" cy="1085700"/>
              <a:chOff x="0" y="0"/>
              <a:chExt cx="1085700" cy="1085700"/>
            </a:xfrm>
          </p:grpSpPr>
          <p:sp>
            <p:nvSpPr>
              <p:cNvPr id="2653" name="Shape 2653"/>
              <p:cNvSpPr/>
              <p:nvPr/>
            </p:nvSpPr>
            <p:spPr>
              <a:xfrm>
                <a:off x="0" y="0"/>
                <a:ext cx="1085700" cy="1085700"/>
              </a:xfrm>
              <a:prstGeom prst="ellipse">
                <a:avLst/>
              </a:prstGeom>
              <a:solidFill>
                <a:srgbClr val="FFB60F"/>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654" name="Shape 2654"/>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2655" name="Shape 2655"/>
            <p:cNvSpPr/>
            <p:nvPr/>
          </p:nvSpPr>
          <p:spPr>
            <a:xfrm>
              <a:off x="256527" y="291049"/>
              <a:ext cx="577500" cy="495300"/>
            </a:xfrm>
            <a:custGeom>
              <a:pathLst>
                <a:path extrusionOk="0" h="120000" w="120000">
                  <a:moveTo>
                    <a:pt x="120000" y="97861"/>
                  </a:moveTo>
                  <a:cubicBezTo>
                    <a:pt x="120000" y="84172"/>
                    <a:pt x="113688" y="71522"/>
                    <a:pt x="103777" y="64200"/>
                  </a:cubicBezTo>
                  <a:cubicBezTo>
                    <a:pt x="102844" y="64200"/>
                    <a:pt x="102844" y="63161"/>
                    <a:pt x="103777" y="62077"/>
                  </a:cubicBezTo>
                  <a:cubicBezTo>
                    <a:pt x="110050" y="55755"/>
                    <a:pt x="113688" y="47305"/>
                    <a:pt x="113688" y="37861"/>
                  </a:cubicBezTo>
                  <a:cubicBezTo>
                    <a:pt x="113688" y="20016"/>
                    <a:pt x="101027" y="5238"/>
                    <a:pt x="85694" y="5238"/>
                  </a:cubicBezTo>
                  <a:cubicBezTo>
                    <a:pt x="82983" y="5238"/>
                    <a:pt x="80311" y="5238"/>
                    <a:pt x="77561" y="6277"/>
                  </a:cubicBezTo>
                  <a:lnTo>
                    <a:pt x="76633" y="6277"/>
                  </a:lnTo>
                  <a:cubicBezTo>
                    <a:pt x="71250" y="2122"/>
                    <a:pt x="65866" y="0"/>
                    <a:pt x="59555" y="0"/>
                  </a:cubicBezTo>
                  <a:cubicBezTo>
                    <a:pt x="53244" y="0"/>
                    <a:pt x="47822" y="2033"/>
                    <a:pt x="43327" y="6277"/>
                  </a:cubicBezTo>
                  <a:lnTo>
                    <a:pt x="42400" y="6277"/>
                  </a:lnTo>
                  <a:cubicBezTo>
                    <a:pt x="39650" y="5238"/>
                    <a:pt x="36977" y="5238"/>
                    <a:pt x="34266" y="5238"/>
                  </a:cubicBezTo>
                  <a:cubicBezTo>
                    <a:pt x="18933" y="5238"/>
                    <a:pt x="6311" y="20016"/>
                    <a:pt x="6311" y="37861"/>
                  </a:cubicBezTo>
                  <a:cubicBezTo>
                    <a:pt x="6311" y="47305"/>
                    <a:pt x="9911" y="56838"/>
                    <a:pt x="16222" y="62077"/>
                  </a:cubicBezTo>
                  <a:lnTo>
                    <a:pt x="16222" y="64200"/>
                  </a:lnTo>
                  <a:cubicBezTo>
                    <a:pt x="6272" y="71522"/>
                    <a:pt x="0" y="84172"/>
                    <a:pt x="0" y="97861"/>
                  </a:cubicBezTo>
                  <a:lnTo>
                    <a:pt x="0" y="105227"/>
                  </a:lnTo>
                  <a:cubicBezTo>
                    <a:pt x="0" y="105227"/>
                    <a:pt x="0" y="120000"/>
                    <a:pt x="11733" y="120000"/>
                  </a:cubicBezTo>
                  <a:cubicBezTo>
                    <a:pt x="12583" y="120000"/>
                    <a:pt x="12583" y="120000"/>
                    <a:pt x="12583" y="118916"/>
                  </a:cubicBezTo>
                  <a:lnTo>
                    <a:pt x="12583" y="110466"/>
                  </a:lnTo>
                  <a:cubicBezTo>
                    <a:pt x="12583" y="110466"/>
                    <a:pt x="12622" y="109427"/>
                    <a:pt x="11733" y="109427"/>
                  </a:cubicBezTo>
                  <a:cubicBezTo>
                    <a:pt x="10844" y="109427"/>
                    <a:pt x="8094" y="108433"/>
                    <a:pt x="8094" y="104188"/>
                  </a:cubicBezTo>
                  <a:lnTo>
                    <a:pt x="8094" y="96777"/>
                  </a:lnTo>
                  <a:cubicBezTo>
                    <a:pt x="8094" y="83177"/>
                    <a:pt x="15333" y="71522"/>
                    <a:pt x="27066" y="68405"/>
                  </a:cubicBezTo>
                  <a:cubicBezTo>
                    <a:pt x="27066" y="68405"/>
                    <a:pt x="27994" y="68405"/>
                    <a:pt x="27994" y="67316"/>
                  </a:cubicBezTo>
                  <a:lnTo>
                    <a:pt x="27994" y="58872"/>
                  </a:lnTo>
                  <a:cubicBezTo>
                    <a:pt x="27994" y="58872"/>
                    <a:pt x="27994" y="57877"/>
                    <a:pt x="27066" y="57877"/>
                  </a:cubicBezTo>
                  <a:cubicBezTo>
                    <a:pt x="19827" y="54711"/>
                    <a:pt x="14405" y="46266"/>
                    <a:pt x="14405" y="36822"/>
                  </a:cubicBezTo>
                  <a:cubicBezTo>
                    <a:pt x="14405" y="24172"/>
                    <a:pt x="23427" y="14683"/>
                    <a:pt x="33377" y="14683"/>
                  </a:cubicBezTo>
                  <a:cubicBezTo>
                    <a:pt x="34266" y="14683"/>
                    <a:pt x="34266" y="15722"/>
                    <a:pt x="34266" y="15722"/>
                  </a:cubicBezTo>
                  <a:cubicBezTo>
                    <a:pt x="31561" y="21055"/>
                    <a:pt x="29738" y="27288"/>
                    <a:pt x="29738" y="33616"/>
                  </a:cubicBezTo>
                  <a:cubicBezTo>
                    <a:pt x="29738" y="44188"/>
                    <a:pt x="33338" y="52588"/>
                    <a:pt x="39650" y="58872"/>
                  </a:cubicBezTo>
                  <a:lnTo>
                    <a:pt x="39650" y="61038"/>
                  </a:lnTo>
                  <a:cubicBezTo>
                    <a:pt x="28850" y="68405"/>
                    <a:pt x="21644" y="82094"/>
                    <a:pt x="21644" y="97861"/>
                  </a:cubicBezTo>
                  <a:lnTo>
                    <a:pt x="21644" y="105227"/>
                  </a:lnTo>
                  <a:cubicBezTo>
                    <a:pt x="21644" y="105227"/>
                    <a:pt x="21644" y="120000"/>
                    <a:pt x="34266" y="120000"/>
                  </a:cubicBezTo>
                  <a:lnTo>
                    <a:pt x="105555" y="120000"/>
                  </a:lnTo>
                  <a:cubicBezTo>
                    <a:pt x="107377" y="120000"/>
                    <a:pt x="120000" y="120000"/>
                    <a:pt x="120000" y="105227"/>
                  </a:cubicBezTo>
                  <a:lnTo>
                    <a:pt x="120000" y="97861"/>
                  </a:lnTo>
                  <a:close/>
                  <a:moveTo>
                    <a:pt x="36088" y="109427"/>
                  </a:moveTo>
                  <a:cubicBezTo>
                    <a:pt x="31561" y="109427"/>
                    <a:pt x="31561" y="104188"/>
                    <a:pt x="31561" y="104188"/>
                  </a:cubicBezTo>
                  <a:lnTo>
                    <a:pt x="31561" y="96777"/>
                  </a:lnTo>
                  <a:cubicBezTo>
                    <a:pt x="31561" y="82094"/>
                    <a:pt x="40583" y="69444"/>
                    <a:pt x="52311" y="65194"/>
                  </a:cubicBezTo>
                  <a:cubicBezTo>
                    <a:pt x="52311" y="65194"/>
                    <a:pt x="53244" y="65194"/>
                    <a:pt x="53244" y="64200"/>
                  </a:cubicBezTo>
                  <a:lnTo>
                    <a:pt x="53244" y="55755"/>
                  </a:lnTo>
                  <a:cubicBezTo>
                    <a:pt x="53244" y="55755"/>
                    <a:pt x="53244" y="54711"/>
                    <a:pt x="52311" y="54711"/>
                  </a:cubicBezTo>
                  <a:cubicBezTo>
                    <a:pt x="44222" y="51594"/>
                    <a:pt x="38761" y="42061"/>
                    <a:pt x="39650" y="31583"/>
                  </a:cubicBezTo>
                  <a:cubicBezTo>
                    <a:pt x="40583" y="18933"/>
                    <a:pt x="48711" y="9444"/>
                    <a:pt x="59555" y="9444"/>
                  </a:cubicBezTo>
                  <a:cubicBezTo>
                    <a:pt x="71250" y="9444"/>
                    <a:pt x="80311" y="20016"/>
                    <a:pt x="80311" y="33616"/>
                  </a:cubicBezTo>
                  <a:cubicBezTo>
                    <a:pt x="80311" y="43150"/>
                    <a:pt x="74888" y="52588"/>
                    <a:pt x="66716" y="55755"/>
                  </a:cubicBezTo>
                  <a:cubicBezTo>
                    <a:pt x="66716" y="55755"/>
                    <a:pt x="65866" y="55755"/>
                    <a:pt x="65866" y="56838"/>
                  </a:cubicBezTo>
                  <a:lnTo>
                    <a:pt x="65866" y="65288"/>
                  </a:lnTo>
                  <a:cubicBezTo>
                    <a:pt x="65866" y="65288"/>
                    <a:pt x="65827" y="66277"/>
                    <a:pt x="66716" y="66277"/>
                  </a:cubicBezTo>
                  <a:cubicBezTo>
                    <a:pt x="77561" y="69444"/>
                    <a:pt x="84800" y="79972"/>
                    <a:pt x="86622" y="91538"/>
                  </a:cubicBezTo>
                  <a:cubicBezTo>
                    <a:pt x="86622" y="93661"/>
                    <a:pt x="87550" y="95783"/>
                    <a:pt x="87550" y="96866"/>
                  </a:cubicBezTo>
                  <a:lnTo>
                    <a:pt x="87550" y="97861"/>
                  </a:lnTo>
                  <a:cubicBezTo>
                    <a:pt x="87550" y="98900"/>
                    <a:pt x="87550" y="98900"/>
                    <a:pt x="88400" y="98900"/>
                  </a:cubicBezTo>
                  <a:lnTo>
                    <a:pt x="95605" y="98900"/>
                  </a:lnTo>
                  <a:cubicBezTo>
                    <a:pt x="96533" y="98900"/>
                    <a:pt x="96533" y="98900"/>
                    <a:pt x="96533" y="97861"/>
                  </a:cubicBezTo>
                  <a:lnTo>
                    <a:pt x="96533" y="96866"/>
                  </a:lnTo>
                  <a:cubicBezTo>
                    <a:pt x="96533" y="93661"/>
                    <a:pt x="96533" y="91538"/>
                    <a:pt x="95605" y="88416"/>
                  </a:cubicBezTo>
                  <a:cubicBezTo>
                    <a:pt x="93783" y="76850"/>
                    <a:pt x="87550" y="66277"/>
                    <a:pt x="78488" y="59955"/>
                  </a:cubicBezTo>
                  <a:cubicBezTo>
                    <a:pt x="77561" y="59955"/>
                    <a:pt x="77561" y="58961"/>
                    <a:pt x="78488" y="57877"/>
                  </a:cubicBezTo>
                  <a:cubicBezTo>
                    <a:pt x="84800" y="51594"/>
                    <a:pt x="88400" y="42061"/>
                    <a:pt x="88400" y="32622"/>
                  </a:cubicBezTo>
                  <a:cubicBezTo>
                    <a:pt x="88400" y="26294"/>
                    <a:pt x="86622" y="20016"/>
                    <a:pt x="83872" y="14727"/>
                  </a:cubicBezTo>
                  <a:cubicBezTo>
                    <a:pt x="83872" y="13688"/>
                    <a:pt x="83872" y="13688"/>
                    <a:pt x="84800" y="13688"/>
                  </a:cubicBezTo>
                  <a:cubicBezTo>
                    <a:pt x="95605" y="13688"/>
                    <a:pt x="103777" y="24172"/>
                    <a:pt x="103777" y="35738"/>
                  </a:cubicBezTo>
                  <a:cubicBezTo>
                    <a:pt x="103777" y="45272"/>
                    <a:pt x="99205" y="53627"/>
                    <a:pt x="91111" y="56838"/>
                  </a:cubicBezTo>
                  <a:cubicBezTo>
                    <a:pt x="91111" y="56838"/>
                    <a:pt x="90222" y="56838"/>
                    <a:pt x="90222" y="57877"/>
                  </a:cubicBezTo>
                  <a:lnTo>
                    <a:pt x="90222" y="66277"/>
                  </a:lnTo>
                  <a:cubicBezTo>
                    <a:pt x="90222" y="66277"/>
                    <a:pt x="90222" y="67316"/>
                    <a:pt x="91111" y="67316"/>
                  </a:cubicBezTo>
                  <a:cubicBezTo>
                    <a:pt x="101955" y="70527"/>
                    <a:pt x="110050" y="83177"/>
                    <a:pt x="110050" y="95783"/>
                  </a:cubicBezTo>
                  <a:lnTo>
                    <a:pt x="110050" y="105227"/>
                  </a:lnTo>
                  <a:cubicBezTo>
                    <a:pt x="110938" y="109427"/>
                    <a:pt x="107377" y="109427"/>
                    <a:pt x="107377" y="109427"/>
                  </a:cubicBezTo>
                  <a:lnTo>
                    <a:pt x="36088" y="109427"/>
                  </a:lnTo>
                  <a:close/>
                </a:path>
              </a:pathLst>
            </a:custGeom>
            <a:solidFill>
              <a:srgbClr val="FFFFFF"/>
            </a:solidFill>
            <a:ln>
              <a:noFill/>
            </a:ln>
          </p:spPr>
          <p:txBody>
            <a:bodyPr anchorCtr="0" anchor="ctr" bIns="22875" lIns="22875" rIns="22875" tIns="2287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2656" name="Shape 2656"/>
          <p:cNvGrpSpPr/>
          <p:nvPr/>
        </p:nvGrpSpPr>
        <p:grpSpPr>
          <a:xfrm>
            <a:off x="3916004" y="4587197"/>
            <a:ext cx="481413" cy="476340"/>
            <a:chOff x="2933391" y="2047723"/>
            <a:chExt cx="539701" cy="539701"/>
          </a:xfrm>
        </p:grpSpPr>
        <p:grpSp>
          <p:nvGrpSpPr>
            <p:cNvPr id="2657" name="Shape 2657"/>
            <p:cNvGrpSpPr/>
            <p:nvPr/>
          </p:nvGrpSpPr>
          <p:grpSpPr>
            <a:xfrm>
              <a:off x="2933391" y="2047723"/>
              <a:ext cx="539701" cy="539701"/>
              <a:chOff x="0" y="0"/>
              <a:chExt cx="1085700" cy="1085700"/>
            </a:xfrm>
          </p:grpSpPr>
          <p:sp>
            <p:nvSpPr>
              <p:cNvPr id="2658" name="Shape 2658"/>
              <p:cNvSpPr/>
              <p:nvPr/>
            </p:nvSpPr>
            <p:spPr>
              <a:xfrm>
                <a:off x="0" y="0"/>
                <a:ext cx="1085700" cy="10857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659" name="Shape 2659"/>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pic>
          <p:nvPicPr>
            <p:cNvPr id="2660" name="Shape 2660"/>
            <p:cNvPicPr preferRelativeResize="0"/>
            <p:nvPr/>
          </p:nvPicPr>
          <p:blipFill rotWithShape="1">
            <a:blip r:embed="rId6">
              <a:alphaModFix/>
            </a:blip>
            <a:srcRect b="0" l="0" r="0" t="0"/>
            <a:stretch/>
          </p:blipFill>
          <p:spPr>
            <a:xfrm>
              <a:off x="3063889" y="2170205"/>
              <a:ext cx="296100" cy="309000"/>
            </a:xfrm>
            <a:prstGeom prst="rect">
              <a:avLst/>
            </a:prstGeom>
            <a:noFill/>
            <a:ln>
              <a:noFill/>
            </a:ln>
          </p:spPr>
        </p:pic>
      </p:grpSp>
      <p:sp>
        <p:nvSpPr>
          <p:cNvPr id="2661" name="Shape 2661"/>
          <p:cNvSpPr/>
          <p:nvPr/>
        </p:nvSpPr>
        <p:spPr>
          <a:xfrm>
            <a:off x="4456412" y="4527198"/>
            <a:ext cx="22506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Messaging</a:t>
            </a:r>
          </a:p>
        </p:txBody>
      </p:sp>
      <p:pic>
        <p:nvPicPr>
          <p:cNvPr id="2662" name="Shape 2662"/>
          <p:cNvPicPr preferRelativeResize="0"/>
          <p:nvPr/>
        </p:nvPicPr>
        <p:blipFill rotWithShape="1">
          <a:blip r:embed="rId7">
            <a:alphaModFix/>
          </a:blip>
          <a:srcRect b="0" l="0" r="0" t="0"/>
          <a:stretch/>
        </p:blipFill>
        <p:spPr>
          <a:xfrm>
            <a:off x="4777717" y="1405200"/>
            <a:ext cx="884700" cy="888300"/>
          </a:xfrm>
          <a:prstGeom prst="rect">
            <a:avLst/>
          </a:prstGeom>
          <a:noFill/>
          <a:ln>
            <a:noFill/>
          </a:ln>
        </p:spPr>
      </p:pic>
      <p:pic>
        <p:nvPicPr>
          <p:cNvPr id="2663" name="Shape 2663"/>
          <p:cNvPicPr preferRelativeResize="0"/>
          <p:nvPr/>
        </p:nvPicPr>
        <p:blipFill rotWithShape="1">
          <a:blip r:embed="rId8">
            <a:alphaModFix/>
          </a:blip>
          <a:srcRect b="0" l="0" r="0" t="0"/>
          <a:stretch/>
        </p:blipFill>
        <p:spPr>
          <a:xfrm>
            <a:off x="7280296" y="150908"/>
            <a:ext cx="884700" cy="888300"/>
          </a:xfrm>
          <a:prstGeom prst="rect">
            <a:avLst/>
          </a:prstGeom>
          <a:noFill/>
          <a:ln>
            <a:noFill/>
          </a:ln>
        </p:spPr>
      </p:pic>
      <p:pic>
        <p:nvPicPr>
          <p:cNvPr descr="Basics.png" id="2664" name="Shape 2664"/>
          <p:cNvPicPr preferRelativeResize="0"/>
          <p:nvPr/>
        </p:nvPicPr>
        <p:blipFill rotWithShape="1">
          <a:blip r:embed="rId9">
            <a:alphaModFix/>
          </a:blip>
          <a:srcRect b="0" l="0" r="0" t="0"/>
          <a:stretch/>
        </p:blipFill>
        <p:spPr>
          <a:xfrm>
            <a:off x="777874" y="2089951"/>
            <a:ext cx="884700" cy="888300"/>
          </a:xfrm>
          <a:prstGeom prst="rect">
            <a:avLst/>
          </a:prstGeom>
          <a:noFill/>
          <a:ln>
            <a:noFill/>
          </a:ln>
        </p:spPr>
      </p:pic>
      <p:sp>
        <p:nvSpPr>
          <p:cNvPr id="2665" name="Shape 2665"/>
          <p:cNvSpPr/>
          <p:nvPr/>
        </p:nvSpPr>
        <p:spPr>
          <a:xfrm>
            <a:off x="4173101" y="2298059"/>
            <a:ext cx="2080200" cy="2568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FFFFFF"/>
              </a:buClr>
              <a:buSzPct val="25000"/>
              <a:buFont typeface="Arial"/>
              <a:buNone/>
            </a:pPr>
            <a:r>
              <a:rPr i="1" lang="en-US" sz="1600">
                <a:solidFill>
                  <a:srgbClr val="FFFFFF"/>
                </a:solidFill>
                <a:latin typeface="Arial"/>
                <a:ea typeface="Arial"/>
                <a:cs typeface="Arial"/>
                <a:sym typeface="Arial"/>
              </a:rPr>
              <a:t>“Need to be more efficient!”</a:t>
            </a:r>
          </a:p>
          <a:p>
            <a:pPr indent="0" lvl="0" marL="0" marR="0" rtl="0" algn="l">
              <a:spcBef>
                <a:spcPts val="0"/>
              </a:spcBef>
              <a:buClr>
                <a:schemeClr val="dk1"/>
              </a:buClr>
              <a:buFont typeface="Arial"/>
              <a:buNone/>
            </a:pPr>
            <a:r>
              <a:t/>
            </a:r>
            <a:endParaRPr sz="1600">
              <a:solidFill>
                <a:srgbClr val="FFFFFF"/>
              </a:solidFill>
              <a:latin typeface="Arial"/>
              <a:ea typeface="Arial"/>
              <a:cs typeface="Arial"/>
              <a:sym typeface="Arial"/>
            </a:endParaRPr>
          </a:p>
        </p:txBody>
      </p:sp>
      <p:sp>
        <p:nvSpPr>
          <p:cNvPr id="2666" name="Shape 2666"/>
          <p:cNvSpPr/>
          <p:nvPr/>
        </p:nvSpPr>
        <p:spPr>
          <a:xfrm>
            <a:off x="6775090" y="1039150"/>
            <a:ext cx="1895100" cy="2568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FFFFFF"/>
              </a:buClr>
              <a:buSzPct val="25000"/>
              <a:buFont typeface="Arial"/>
              <a:buNone/>
            </a:pPr>
            <a:r>
              <a:rPr i="1" lang="en-US" sz="1600">
                <a:solidFill>
                  <a:srgbClr val="FFFFFF"/>
                </a:solidFill>
                <a:latin typeface="Arial"/>
                <a:ea typeface="Arial"/>
                <a:cs typeface="Arial"/>
                <a:sym typeface="Arial"/>
              </a:rPr>
              <a:t>“We need to transform!”</a:t>
            </a:r>
          </a:p>
          <a:p>
            <a:pPr indent="0" lvl="0" marL="0" marR="0" rtl="0" algn="l">
              <a:spcBef>
                <a:spcPts val="0"/>
              </a:spcBef>
              <a:buClr>
                <a:schemeClr val="dk1"/>
              </a:buClr>
              <a:buFont typeface="Arial"/>
              <a:buNone/>
            </a:pPr>
            <a:r>
              <a:t/>
            </a:r>
            <a:endParaRPr sz="1600">
              <a:solidFill>
                <a:srgbClr val="FFFFFF"/>
              </a:solidFill>
              <a:latin typeface="Arial"/>
              <a:ea typeface="Arial"/>
              <a:cs typeface="Arial"/>
              <a:sym typeface="Arial"/>
            </a:endParaRPr>
          </a:p>
        </p:txBody>
      </p:sp>
      <p:sp>
        <p:nvSpPr>
          <p:cNvPr id="2667" name="Shape 2667"/>
          <p:cNvSpPr/>
          <p:nvPr/>
        </p:nvSpPr>
        <p:spPr>
          <a:xfrm>
            <a:off x="272680" y="2978207"/>
            <a:ext cx="1895100" cy="2568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FFFFFF"/>
              </a:buClr>
              <a:buSzPct val="25000"/>
              <a:buFont typeface="Arial"/>
              <a:buNone/>
            </a:pPr>
            <a:r>
              <a:rPr i="1" lang="en-US" sz="1600">
                <a:solidFill>
                  <a:srgbClr val="FFFFFF"/>
                </a:solidFill>
                <a:latin typeface="Arial"/>
                <a:ea typeface="Arial"/>
                <a:cs typeface="Arial"/>
                <a:sym typeface="Arial"/>
              </a:rPr>
              <a:t>“Just give us the basics!”</a:t>
            </a:r>
          </a:p>
          <a:p>
            <a:pPr indent="0" lvl="0" marL="0" marR="0" rtl="0" algn="l">
              <a:spcBef>
                <a:spcPts val="0"/>
              </a:spcBef>
              <a:buClr>
                <a:schemeClr val="dk1"/>
              </a:buClr>
              <a:buFont typeface="Arial"/>
              <a:buNone/>
            </a:pPr>
            <a:r>
              <a:t/>
            </a:r>
            <a:endParaRPr sz="1600">
              <a:solidFill>
                <a:srgbClr val="FFFFFF"/>
              </a:solidFill>
              <a:latin typeface="Arial"/>
              <a:ea typeface="Arial"/>
              <a:cs typeface="Arial"/>
              <a:sym typeface="Arial"/>
            </a:endParaRPr>
          </a:p>
        </p:txBody>
      </p:sp>
      <p:sp>
        <p:nvSpPr>
          <p:cNvPr id="2668" name="Shape 2668"/>
          <p:cNvSpPr/>
          <p:nvPr/>
        </p:nvSpPr>
        <p:spPr>
          <a:xfrm>
            <a:off x="7762806" y="4164332"/>
            <a:ext cx="22506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Intelligent Self-Service Communities</a:t>
            </a:r>
          </a:p>
        </p:txBody>
      </p:sp>
      <p:grpSp>
        <p:nvGrpSpPr>
          <p:cNvPr id="2669" name="Shape 2669"/>
          <p:cNvGrpSpPr/>
          <p:nvPr/>
        </p:nvGrpSpPr>
        <p:grpSpPr>
          <a:xfrm>
            <a:off x="3918460" y="5151148"/>
            <a:ext cx="481073" cy="472930"/>
            <a:chOff x="0" y="0"/>
            <a:chExt cx="1085700" cy="1085700"/>
          </a:xfrm>
        </p:grpSpPr>
        <p:grpSp>
          <p:nvGrpSpPr>
            <p:cNvPr id="2670" name="Shape 2670"/>
            <p:cNvGrpSpPr/>
            <p:nvPr/>
          </p:nvGrpSpPr>
          <p:grpSpPr>
            <a:xfrm>
              <a:off x="0" y="0"/>
              <a:ext cx="1085700" cy="1085700"/>
              <a:chOff x="0" y="0"/>
              <a:chExt cx="1085700" cy="1085700"/>
            </a:xfrm>
          </p:grpSpPr>
          <p:sp>
            <p:nvSpPr>
              <p:cNvPr id="2671" name="Shape 2671"/>
              <p:cNvSpPr/>
              <p:nvPr/>
            </p:nvSpPr>
            <p:spPr>
              <a:xfrm>
                <a:off x="0" y="0"/>
                <a:ext cx="1085700" cy="10857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672" name="Shape 2672"/>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2673" name="Shape 2673"/>
            <p:cNvGrpSpPr/>
            <p:nvPr/>
          </p:nvGrpSpPr>
          <p:grpSpPr>
            <a:xfrm>
              <a:off x="253343" y="231338"/>
              <a:ext cx="542795" cy="586918"/>
              <a:chOff x="0" y="0"/>
              <a:chExt cx="542795" cy="586918"/>
            </a:xfrm>
          </p:grpSpPr>
          <p:grpSp>
            <p:nvGrpSpPr>
              <p:cNvPr id="2674" name="Shape 2674"/>
              <p:cNvGrpSpPr/>
              <p:nvPr/>
            </p:nvGrpSpPr>
            <p:grpSpPr>
              <a:xfrm>
                <a:off x="49298" y="13269"/>
                <a:ext cx="454935" cy="537226"/>
                <a:chOff x="0" y="0"/>
                <a:chExt cx="454935" cy="537226"/>
              </a:xfrm>
            </p:grpSpPr>
            <p:cxnSp>
              <p:nvCxnSpPr>
                <p:cNvPr id="2675" name="Shape 2675"/>
                <p:cNvCxnSpPr/>
                <p:nvPr/>
              </p:nvCxnSpPr>
              <p:spPr>
                <a:xfrm flipH="1">
                  <a:off x="51904" y="0"/>
                  <a:ext cx="165000" cy="1035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76" name="Shape 2676"/>
                <p:cNvCxnSpPr/>
                <p:nvPr/>
              </p:nvCxnSpPr>
              <p:spPr>
                <a:xfrm flipH="1" rot="10800000">
                  <a:off x="221686" y="87331"/>
                  <a:ext cx="164400" cy="1701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77" name="Shape 2677"/>
                <p:cNvCxnSpPr/>
                <p:nvPr/>
              </p:nvCxnSpPr>
              <p:spPr>
                <a:xfrm>
                  <a:off x="185943" y="60440"/>
                  <a:ext cx="20100" cy="1116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78" name="Shape 2678"/>
                <p:cNvCxnSpPr/>
                <p:nvPr/>
              </p:nvCxnSpPr>
              <p:spPr>
                <a:xfrm>
                  <a:off x="252087" y="265556"/>
                  <a:ext cx="164099" cy="315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79" name="Shape 2679"/>
                <p:cNvCxnSpPr/>
                <p:nvPr/>
              </p:nvCxnSpPr>
              <p:spPr>
                <a:xfrm>
                  <a:off x="239835" y="294826"/>
                  <a:ext cx="215099" cy="2424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80" name="Shape 2680"/>
                <p:cNvCxnSpPr/>
                <p:nvPr/>
              </p:nvCxnSpPr>
              <p:spPr>
                <a:xfrm rot="10800000">
                  <a:off x="51370" y="138186"/>
                  <a:ext cx="129300" cy="981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81" name="Shape 2681"/>
                <p:cNvCxnSpPr/>
                <p:nvPr/>
              </p:nvCxnSpPr>
              <p:spPr>
                <a:xfrm flipH="1">
                  <a:off x="25318" y="265556"/>
                  <a:ext cx="143100" cy="366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82" name="Shape 2682"/>
                <p:cNvCxnSpPr/>
                <p:nvPr/>
              </p:nvCxnSpPr>
              <p:spPr>
                <a:xfrm flipH="1">
                  <a:off x="143" y="277137"/>
                  <a:ext cx="200700" cy="226199"/>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83" name="Shape 2683"/>
                <p:cNvCxnSpPr/>
                <p:nvPr/>
              </p:nvCxnSpPr>
              <p:spPr>
                <a:xfrm>
                  <a:off x="214562" y="325012"/>
                  <a:ext cx="9000" cy="918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84" name="Shape 2684"/>
                <p:cNvCxnSpPr/>
                <p:nvPr/>
              </p:nvCxnSpPr>
              <p:spPr>
                <a:xfrm>
                  <a:off x="387511" y="61025"/>
                  <a:ext cx="51600" cy="2301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85" name="Shape 2685"/>
                <p:cNvCxnSpPr/>
                <p:nvPr/>
              </p:nvCxnSpPr>
              <p:spPr>
                <a:xfrm flipH="1" rot="10800000">
                  <a:off x="20205" y="446029"/>
                  <a:ext cx="198000" cy="648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86" name="Shape 2686"/>
                <p:cNvCxnSpPr/>
                <p:nvPr/>
              </p:nvCxnSpPr>
              <p:spPr>
                <a:xfrm>
                  <a:off x="224406" y="438341"/>
                  <a:ext cx="204600" cy="906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2687" name="Shape 2687"/>
                <p:cNvCxnSpPr/>
                <p:nvPr/>
              </p:nvCxnSpPr>
              <p:spPr>
                <a:xfrm flipH="1" rot="10800000">
                  <a:off x="0" y="118853"/>
                  <a:ext cx="34200" cy="191399"/>
                </a:xfrm>
                <a:prstGeom prst="straightConnector1">
                  <a:avLst/>
                </a:prstGeom>
                <a:solidFill>
                  <a:srgbClr val="000000"/>
                </a:solidFill>
                <a:ln cap="flat" cmpd="sng" w="12700">
                  <a:solidFill>
                    <a:srgbClr val="FFFFFF"/>
                  </a:solidFill>
                  <a:prstDash val="solid"/>
                  <a:round/>
                  <a:headEnd len="med" w="med" type="none"/>
                  <a:tailEnd len="med" w="med" type="none"/>
                </a:ln>
              </p:spPr>
            </p:cxnSp>
          </p:grpSp>
          <p:grpSp>
            <p:nvGrpSpPr>
              <p:cNvPr id="2688" name="Shape 2688"/>
              <p:cNvGrpSpPr/>
              <p:nvPr/>
            </p:nvGrpSpPr>
            <p:grpSpPr>
              <a:xfrm>
                <a:off x="0" y="0"/>
                <a:ext cx="542795" cy="586918"/>
                <a:chOff x="0" y="0"/>
                <a:chExt cx="542795" cy="586918"/>
              </a:xfrm>
            </p:grpSpPr>
            <p:sp>
              <p:nvSpPr>
                <p:cNvPr id="2689" name="Shape 2689"/>
                <p:cNvSpPr/>
                <p:nvPr/>
              </p:nvSpPr>
              <p:spPr>
                <a:xfrm>
                  <a:off x="151250" y="158206"/>
                  <a:ext cx="231300" cy="2289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19325C"/>
                    </a:buClr>
                    <a:buFont typeface="Arial"/>
                    <a:buNone/>
                  </a:pPr>
                  <a:r>
                    <a:t/>
                  </a:r>
                  <a:endParaRPr b="0" i="0" sz="1800" u="none" cap="none" strike="noStrike">
                    <a:solidFill>
                      <a:srgbClr val="FFFFFF"/>
                    </a:solidFill>
                    <a:latin typeface="Arial"/>
                    <a:ea typeface="Arial"/>
                    <a:cs typeface="Arial"/>
                    <a:sym typeface="Arial"/>
                  </a:endParaRPr>
                </a:p>
              </p:txBody>
            </p:sp>
            <p:sp>
              <p:nvSpPr>
                <p:cNvPr id="2690" name="Shape 2690"/>
                <p:cNvSpPr/>
                <p:nvPr/>
              </p:nvSpPr>
              <p:spPr>
                <a:xfrm>
                  <a:off x="0" y="272518"/>
                  <a:ext cx="91800" cy="906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691" name="Shape 2691"/>
                <p:cNvSpPr/>
                <p:nvPr/>
              </p:nvSpPr>
              <p:spPr>
                <a:xfrm>
                  <a:off x="188031" y="0"/>
                  <a:ext cx="91500" cy="906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692" name="Shape 2692"/>
                <p:cNvSpPr/>
                <p:nvPr/>
              </p:nvSpPr>
              <p:spPr>
                <a:xfrm>
                  <a:off x="236258" y="419229"/>
                  <a:ext cx="72600" cy="717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693" name="Shape 2693"/>
                <p:cNvSpPr/>
                <p:nvPr/>
              </p:nvSpPr>
              <p:spPr>
                <a:xfrm>
                  <a:off x="450924" y="264913"/>
                  <a:ext cx="90000" cy="891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694" name="Shape 2694"/>
                <p:cNvSpPr/>
                <p:nvPr/>
              </p:nvSpPr>
              <p:spPr>
                <a:xfrm>
                  <a:off x="50418" y="100803"/>
                  <a:ext cx="64500" cy="636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695" name="Shape 2695"/>
                <p:cNvSpPr/>
                <p:nvPr/>
              </p:nvSpPr>
              <p:spPr>
                <a:xfrm>
                  <a:off x="446795" y="491818"/>
                  <a:ext cx="96000" cy="951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696" name="Shape 2696"/>
                <p:cNvSpPr/>
                <p:nvPr/>
              </p:nvSpPr>
              <p:spPr>
                <a:xfrm>
                  <a:off x="394296" y="40969"/>
                  <a:ext cx="96000" cy="951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697" name="Shape 2697"/>
                <p:cNvSpPr/>
                <p:nvPr/>
              </p:nvSpPr>
              <p:spPr>
                <a:xfrm>
                  <a:off x="36414" y="464093"/>
                  <a:ext cx="96000" cy="951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grpSp>
      </p:grpSp>
      <p:sp>
        <p:nvSpPr>
          <p:cNvPr id="2698" name="Shape 2698"/>
          <p:cNvSpPr/>
          <p:nvPr/>
        </p:nvSpPr>
        <p:spPr>
          <a:xfrm>
            <a:off x="4456412" y="5069839"/>
            <a:ext cx="22506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Embed Support In App</a:t>
            </a:r>
          </a:p>
        </p:txBody>
      </p:sp>
      <p:sp>
        <p:nvSpPr>
          <p:cNvPr id="2699" name="Shape 2699"/>
          <p:cNvSpPr/>
          <p:nvPr/>
        </p:nvSpPr>
        <p:spPr>
          <a:xfrm>
            <a:off x="7762806" y="3483983"/>
            <a:ext cx="19203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Connected Products</a:t>
            </a:r>
          </a:p>
        </p:txBody>
      </p:sp>
      <p:grpSp>
        <p:nvGrpSpPr>
          <p:cNvPr id="2700" name="Shape 2700"/>
          <p:cNvGrpSpPr/>
          <p:nvPr/>
        </p:nvGrpSpPr>
        <p:grpSpPr>
          <a:xfrm>
            <a:off x="7108142" y="3527435"/>
            <a:ext cx="542741" cy="542850"/>
            <a:chOff x="0" y="0"/>
            <a:chExt cx="1085700" cy="1085700"/>
          </a:xfrm>
        </p:grpSpPr>
        <p:grpSp>
          <p:nvGrpSpPr>
            <p:cNvPr id="2701" name="Shape 2701"/>
            <p:cNvGrpSpPr/>
            <p:nvPr/>
          </p:nvGrpSpPr>
          <p:grpSpPr>
            <a:xfrm>
              <a:off x="0" y="0"/>
              <a:ext cx="1085700" cy="1085700"/>
              <a:chOff x="0" y="0"/>
              <a:chExt cx="1085700" cy="1085700"/>
            </a:xfrm>
          </p:grpSpPr>
          <p:sp>
            <p:nvSpPr>
              <p:cNvPr id="2702" name="Shape 2702"/>
              <p:cNvSpPr/>
              <p:nvPr/>
            </p:nvSpPr>
            <p:spPr>
              <a:xfrm>
                <a:off x="0" y="0"/>
                <a:ext cx="1085700" cy="1085700"/>
              </a:xfrm>
              <a:prstGeom prst="ellipse">
                <a:avLst/>
              </a:prstGeom>
              <a:solidFill>
                <a:srgbClr val="001871"/>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703" name="Shape 2703"/>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2704" name="Shape 2704"/>
            <p:cNvGrpSpPr/>
            <p:nvPr/>
          </p:nvGrpSpPr>
          <p:grpSpPr>
            <a:xfrm>
              <a:off x="301368" y="436274"/>
              <a:ext cx="483310" cy="213477"/>
              <a:chOff x="0" y="0"/>
              <a:chExt cx="483310" cy="213477"/>
            </a:xfrm>
          </p:grpSpPr>
          <p:sp>
            <p:nvSpPr>
              <p:cNvPr id="2705" name="Shape 2705"/>
              <p:cNvSpPr/>
              <p:nvPr/>
            </p:nvSpPr>
            <p:spPr>
              <a:xfrm>
                <a:off x="104063" y="24120"/>
                <a:ext cx="237300" cy="166500"/>
              </a:xfrm>
              <a:custGeom>
                <a:pathLst>
                  <a:path extrusionOk="0" h="120000" w="120000">
                    <a:moveTo>
                      <a:pt x="65233" y="3716"/>
                    </a:moveTo>
                    <a:cubicBezTo>
                      <a:pt x="73127" y="3716"/>
                      <a:pt x="80038" y="9966"/>
                      <a:pt x="83711" y="19372"/>
                    </a:cubicBezTo>
                    <a:cubicBezTo>
                      <a:pt x="86950" y="17288"/>
                      <a:pt x="90383" y="16216"/>
                      <a:pt x="94177" y="16216"/>
                    </a:cubicBezTo>
                    <a:cubicBezTo>
                      <a:pt x="108472" y="16216"/>
                      <a:pt x="120000" y="32883"/>
                      <a:pt x="120000" y="53494"/>
                    </a:cubicBezTo>
                    <a:cubicBezTo>
                      <a:pt x="120000" y="74050"/>
                      <a:pt x="108388" y="90772"/>
                      <a:pt x="94177" y="90772"/>
                    </a:cubicBezTo>
                    <a:cubicBezTo>
                      <a:pt x="92400" y="90772"/>
                      <a:pt x="90700" y="90494"/>
                      <a:pt x="89044" y="90044"/>
                    </a:cubicBezTo>
                    <a:cubicBezTo>
                      <a:pt x="85805" y="98261"/>
                      <a:pt x="79605" y="103894"/>
                      <a:pt x="72500" y="103894"/>
                    </a:cubicBezTo>
                    <a:cubicBezTo>
                      <a:pt x="69616" y="103894"/>
                      <a:pt x="66811" y="102883"/>
                      <a:pt x="64283" y="101250"/>
                    </a:cubicBezTo>
                    <a:cubicBezTo>
                      <a:pt x="61044" y="112227"/>
                      <a:pt x="53305" y="120000"/>
                      <a:pt x="44422" y="120000"/>
                    </a:cubicBezTo>
                    <a:cubicBezTo>
                      <a:pt x="35105" y="120000"/>
                      <a:pt x="27166" y="111666"/>
                      <a:pt x="24127" y="99894"/>
                    </a:cubicBezTo>
                    <a:cubicBezTo>
                      <a:pt x="22783" y="100350"/>
                      <a:pt x="21438" y="100461"/>
                      <a:pt x="20061" y="100461"/>
                    </a:cubicBezTo>
                    <a:cubicBezTo>
                      <a:pt x="8961" y="100461"/>
                      <a:pt x="0" y="87505"/>
                      <a:pt x="0" y="71572"/>
                    </a:cubicBezTo>
                    <a:cubicBezTo>
                      <a:pt x="0" y="60816"/>
                      <a:pt x="4066" y="51583"/>
                      <a:pt x="10027" y="46511"/>
                    </a:cubicBezTo>
                    <a:cubicBezTo>
                      <a:pt x="8766" y="42461"/>
                      <a:pt x="8133" y="38011"/>
                      <a:pt x="8133" y="33222"/>
                    </a:cubicBezTo>
                    <a:cubicBezTo>
                      <a:pt x="8133" y="14866"/>
                      <a:pt x="18600" y="0"/>
                      <a:pt x="31472" y="0"/>
                    </a:cubicBezTo>
                    <a:cubicBezTo>
                      <a:pt x="38972" y="0"/>
                      <a:pt x="45683" y="5066"/>
                      <a:pt x="49950" y="12950"/>
                    </a:cubicBezTo>
                    <a:cubicBezTo>
                      <a:pt x="53822" y="7150"/>
                      <a:pt x="59272" y="3716"/>
                      <a:pt x="65233" y="3716"/>
                    </a:cubicBezTo>
                  </a:path>
                </a:pathLst>
              </a:custGeom>
              <a:solidFill>
                <a:srgbClr val="FFFFFF"/>
              </a:solidFill>
              <a:ln>
                <a:noFill/>
              </a:ln>
            </p:spPr>
            <p:txBody>
              <a:bodyPr anchorCtr="0" anchor="ctr" bIns="22875" lIns="22875" rIns="22875" tIns="2287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sp>
            <p:nvSpPr>
              <p:cNvPr id="2706" name="Shape 2706"/>
              <p:cNvSpPr/>
              <p:nvPr/>
            </p:nvSpPr>
            <p:spPr>
              <a:xfrm>
                <a:off x="361810" y="1376"/>
                <a:ext cx="121499" cy="212100"/>
              </a:xfrm>
              <a:custGeom>
                <a:pathLst>
                  <a:path extrusionOk="0" h="120000" w="120000">
                    <a:moveTo>
                      <a:pt x="3088" y="0"/>
                    </a:moveTo>
                    <a:cubicBezTo>
                      <a:pt x="1466" y="0"/>
                      <a:pt x="0" y="838"/>
                      <a:pt x="0" y="1766"/>
                    </a:cubicBezTo>
                    <a:lnTo>
                      <a:pt x="0" y="15477"/>
                    </a:lnTo>
                    <a:cubicBezTo>
                      <a:pt x="0" y="16405"/>
                      <a:pt x="1466" y="17200"/>
                      <a:pt x="3088" y="17200"/>
                    </a:cubicBezTo>
                    <a:lnTo>
                      <a:pt x="41927" y="17200"/>
                    </a:lnTo>
                    <a:cubicBezTo>
                      <a:pt x="43550" y="17200"/>
                      <a:pt x="45016" y="18038"/>
                      <a:pt x="45016" y="18966"/>
                    </a:cubicBezTo>
                    <a:lnTo>
                      <a:pt x="45016" y="118277"/>
                    </a:lnTo>
                    <a:cubicBezTo>
                      <a:pt x="45016" y="119205"/>
                      <a:pt x="46411" y="120000"/>
                      <a:pt x="48033" y="120000"/>
                    </a:cubicBezTo>
                    <a:lnTo>
                      <a:pt x="71966" y="120000"/>
                    </a:lnTo>
                    <a:cubicBezTo>
                      <a:pt x="73588" y="120000"/>
                      <a:pt x="75055" y="119205"/>
                      <a:pt x="75055" y="118277"/>
                    </a:cubicBezTo>
                    <a:lnTo>
                      <a:pt x="75055" y="18877"/>
                    </a:lnTo>
                    <a:cubicBezTo>
                      <a:pt x="75055" y="17905"/>
                      <a:pt x="76450" y="17111"/>
                      <a:pt x="78144" y="17111"/>
                    </a:cubicBezTo>
                    <a:lnTo>
                      <a:pt x="116988" y="17111"/>
                    </a:lnTo>
                    <a:cubicBezTo>
                      <a:pt x="118611" y="17111"/>
                      <a:pt x="120000" y="16272"/>
                      <a:pt x="120000" y="15344"/>
                    </a:cubicBezTo>
                    <a:lnTo>
                      <a:pt x="120000" y="1633"/>
                    </a:lnTo>
                    <a:cubicBezTo>
                      <a:pt x="119844" y="838"/>
                      <a:pt x="118377" y="0"/>
                      <a:pt x="116755" y="0"/>
                    </a:cubicBezTo>
                    <a:lnTo>
                      <a:pt x="3088" y="0"/>
                    </a:lnTo>
                  </a:path>
                </a:pathLst>
              </a:custGeom>
              <a:solidFill>
                <a:srgbClr val="FFFFFF"/>
              </a:solidFill>
              <a:ln>
                <a:noFill/>
              </a:ln>
            </p:spPr>
            <p:txBody>
              <a:bodyPr anchorCtr="0" anchor="ctr" bIns="22875" lIns="22875" rIns="22875" tIns="2287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sp>
            <p:nvSpPr>
              <p:cNvPr id="2707" name="Shape 2707"/>
              <p:cNvSpPr/>
              <p:nvPr/>
            </p:nvSpPr>
            <p:spPr>
              <a:xfrm>
                <a:off x="0" y="0"/>
                <a:ext cx="65700" cy="213300"/>
              </a:xfrm>
              <a:custGeom>
                <a:pathLst>
                  <a:path extrusionOk="0" h="120000" w="120000">
                    <a:moveTo>
                      <a:pt x="119572" y="1755"/>
                    </a:moveTo>
                    <a:cubicBezTo>
                      <a:pt x="119572" y="833"/>
                      <a:pt x="116866" y="0"/>
                      <a:pt x="113877" y="0"/>
                    </a:cubicBezTo>
                    <a:lnTo>
                      <a:pt x="5694" y="0"/>
                    </a:lnTo>
                    <a:cubicBezTo>
                      <a:pt x="2705" y="0"/>
                      <a:pt x="0" y="833"/>
                      <a:pt x="0" y="1755"/>
                    </a:cubicBezTo>
                    <a:lnTo>
                      <a:pt x="0" y="14111"/>
                    </a:lnTo>
                    <a:cubicBezTo>
                      <a:pt x="0" y="15033"/>
                      <a:pt x="2705" y="15822"/>
                      <a:pt x="5694" y="15822"/>
                    </a:cubicBezTo>
                    <a:lnTo>
                      <a:pt x="26477" y="15822"/>
                    </a:lnTo>
                    <a:cubicBezTo>
                      <a:pt x="29466" y="15822"/>
                      <a:pt x="32172" y="16661"/>
                      <a:pt x="32172" y="17583"/>
                    </a:cubicBezTo>
                    <a:lnTo>
                      <a:pt x="32172" y="102683"/>
                    </a:lnTo>
                    <a:cubicBezTo>
                      <a:pt x="32172" y="103605"/>
                      <a:pt x="29466" y="104438"/>
                      <a:pt x="26477" y="104438"/>
                    </a:cubicBezTo>
                    <a:lnTo>
                      <a:pt x="5694" y="104438"/>
                    </a:lnTo>
                    <a:cubicBezTo>
                      <a:pt x="2705" y="104438"/>
                      <a:pt x="0" y="105233"/>
                      <a:pt x="0" y="106155"/>
                    </a:cubicBezTo>
                    <a:lnTo>
                      <a:pt x="0" y="118283"/>
                    </a:lnTo>
                    <a:cubicBezTo>
                      <a:pt x="0" y="119211"/>
                      <a:pt x="2705" y="120000"/>
                      <a:pt x="5694" y="120000"/>
                    </a:cubicBezTo>
                    <a:lnTo>
                      <a:pt x="114305" y="120000"/>
                    </a:lnTo>
                    <a:cubicBezTo>
                      <a:pt x="117294" y="120000"/>
                      <a:pt x="120000" y="119211"/>
                      <a:pt x="120000" y="118283"/>
                    </a:cubicBezTo>
                    <a:lnTo>
                      <a:pt x="120000" y="105933"/>
                    </a:lnTo>
                    <a:cubicBezTo>
                      <a:pt x="120000" y="105011"/>
                      <a:pt x="117294" y="104177"/>
                      <a:pt x="114305" y="104177"/>
                    </a:cubicBezTo>
                    <a:lnTo>
                      <a:pt x="93522" y="104177"/>
                    </a:lnTo>
                    <a:cubicBezTo>
                      <a:pt x="90533" y="104177"/>
                      <a:pt x="87827" y="103383"/>
                      <a:pt x="87827" y="102461"/>
                    </a:cubicBezTo>
                    <a:lnTo>
                      <a:pt x="87827" y="17361"/>
                    </a:lnTo>
                    <a:cubicBezTo>
                      <a:pt x="87827" y="16438"/>
                      <a:pt x="90533" y="15605"/>
                      <a:pt x="93522" y="15605"/>
                    </a:cubicBezTo>
                    <a:lnTo>
                      <a:pt x="114305" y="15605"/>
                    </a:lnTo>
                    <a:cubicBezTo>
                      <a:pt x="117294" y="15738"/>
                      <a:pt x="119572" y="15033"/>
                      <a:pt x="119572" y="14111"/>
                    </a:cubicBezTo>
                    <a:lnTo>
                      <a:pt x="119572" y="1755"/>
                    </a:lnTo>
                  </a:path>
                </a:pathLst>
              </a:custGeom>
              <a:solidFill>
                <a:srgbClr val="FFFFFF"/>
              </a:solidFill>
              <a:ln>
                <a:noFill/>
              </a:ln>
            </p:spPr>
            <p:txBody>
              <a:bodyPr anchorCtr="0" anchor="ctr" bIns="22875" lIns="22875" rIns="22875" tIns="2287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grpSp>
      <p:sp>
        <p:nvSpPr>
          <p:cNvPr id="2708" name="Shape 2708"/>
          <p:cNvSpPr/>
          <p:nvPr/>
        </p:nvSpPr>
        <p:spPr>
          <a:xfrm>
            <a:off x="4456412" y="6197303"/>
            <a:ext cx="21717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Social Customer Service</a:t>
            </a:r>
          </a:p>
        </p:txBody>
      </p:sp>
      <p:grpSp>
        <p:nvGrpSpPr>
          <p:cNvPr id="2709" name="Shape 2709"/>
          <p:cNvGrpSpPr/>
          <p:nvPr/>
        </p:nvGrpSpPr>
        <p:grpSpPr>
          <a:xfrm>
            <a:off x="3919951" y="6261567"/>
            <a:ext cx="447851" cy="451325"/>
            <a:chOff x="0" y="0"/>
            <a:chExt cx="1085700" cy="1085700"/>
          </a:xfrm>
        </p:grpSpPr>
        <p:grpSp>
          <p:nvGrpSpPr>
            <p:cNvPr id="2710" name="Shape 2710"/>
            <p:cNvGrpSpPr/>
            <p:nvPr/>
          </p:nvGrpSpPr>
          <p:grpSpPr>
            <a:xfrm>
              <a:off x="0" y="0"/>
              <a:ext cx="1085700" cy="1085700"/>
              <a:chOff x="0" y="0"/>
              <a:chExt cx="1085700" cy="1085700"/>
            </a:xfrm>
          </p:grpSpPr>
          <p:sp>
            <p:nvSpPr>
              <p:cNvPr id="2711" name="Shape 2711"/>
              <p:cNvSpPr/>
              <p:nvPr/>
            </p:nvSpPr>
            <p:spPr>
              <a:xfrm>
                <a:off x="0" y="0"/>
                <a:ext cx="1085700" cy="1085700"/>
              </a:xfrm>
              <a:prstGeom prst="ellipse">
                <a:avLst/>
              </a:prstGeom>
              <a:solidFill>
                <a:srgbClr val="ED8B00"/>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712" name="Shape 2712"/>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pic>
          <p:nvPicPr>
            <p:cNvPr id="2713" name="Shape 2713"/>
            <p:cNvPicPr preferRelativeResize="0"/>
            <p:nvPr/>
          </p:nvPicPr>
          <p:blipFill rotWithShape="1">
            <a:blip r:embed="rId10">
              <a:alphaModFix/>
            </a:blip>
            <a:srcRect b="0" l="0" r="0" t="0"/>
            <a:stretch/>
          </p:blipFill>
          <p:spPr>
            <a:xfrm>
              <a:off x="295233" y="269482"/>
              <a:ext cx="495300" cy="495300"/>
            </a:xfrm>
            <a:prstGeom prst="rect">
              <a:avLst/>
            </a:prstGeom>
            <a:noFill/>
            <a:ln>
              <a:noFill/>
            </a:ln>
          </p:spPr>
        </p:pic>
      </p:grpSp>
      <p:sp>
        <p:nvSpPr>
          <p:cNvPr id="2714" name="Shape 2714"/>
          <p:cNvSpPr/>
          <p:nvPr/>
        </p:nvSpPr>
        <p:spPr>
          <a:xfrm>
            <a:off x="921125" y="4699900"/>
            <a:ext cx="2375400" cy="4119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Agent Single View &amp; Tools</a:t>
            </a:r>
          </a:p>
        </p:txBody>
      </p:sp>
      <p:grpSp>
        <p:nvGrpSpPr>
          <p:cNvPr id="2715" name="Shape 2715"/>
          <p:cNvGrpSpPr/>
          <p:nvPr/>
        </p:nvGrpSpPr>
        <p:grpSpPr>
          <a:xfrm>
            <a:off x="291412" y="4595905"/>
            <a:ext cx="442272" cy="442490"/>
            <a:chOff x="0" y="0"/>
            <a:chExt cx="1092300" cy="1092300"/>
          </a:xfrm>
        </p:grpSpPr>
        <p:grpSp>
          <p:nvGrpSpPr>
            <p:cNvPr id="2716" name="Shape 2716"/>
            <p:cNvGrpSpPr/>
            <p:nvPr/>
          </p:nvGrpSpPr>
          <p:grpSpPr>
            <a:xfrm>
              <a:off x="0" y="0"/>
              <a:ext cx="1092300" cy="1092300"/>
              <a:chOff x="0" y="0"/>
              <a:chExt cx="1092300" cy="1092300"/>
            </a:xfrm>
          </p:grpSpPr>
          <p:sp>
            <p:nvSpPr>
              <p:cNvPr id="2717" name="Shape 2717"/>
              <p:cNvSpPr/>
              <p:nvPr/>
            </p:nvSpPr>
            <p:spPr>
              <a:xfrm>
                <a:off x="0" y="0"/>
                <a:ext cx="1092300" cy="10923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718" name="Shape 2718"/>
              <p:cNvSpPr/>
              <p:nvPr/>
            </p:nvSpPr>
            <p:spPr>
              <a:xfrm>
                <a:off x="108930" y="108930"/>
                <a:ext cx="874200" cy="8742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2719" name="Shape 2719"/>
            <p:cNvSpPr/>
            <p:nvPr/>
          </p:nvSpPr>
          <p:spPr>
            <a:xfrm>
              <a:off x="295185" y="303027"/>
              <a:ext cx="501900" cy="486000"/>
            </a:xfrm>
            <a:custGeom>
              <a:pathLst>
                <a:path extrusionOk="0" h="120000" w="120000">
                  <a:moveTo>
                    <a:pt x="106877" y="42583"/>
                  </a:moveTo>
                  <a:cubicBezTo>
                    <a:pt x="103127" y="17416"/>
                    <a:pt x="84377" y="0"/>
                    <a:pt x="60000" y="0"/>
                  </a:cubicBezTo>
                  <a:cubicBezTo>
                    <a:pt x="33750" y="0"/>
                    <a:pt x="13127" y="19355"/>
                    <a:pt x="7500" y="44516"/>
                  </a:cubicBezTo>
                  <a:cubicBezTo>
                    <a:pt x="3750" y="46450"/>
                    <a:pt x="0" y="52255"/>
                    <a:pt x="0" y="58066"/>
                  </a:cubicBezTo>
                  <a:cubicBezTo>
                    <a:pt x="0" y="73550"/>
                    <a:pt x="0" y="73550"/>
                    <a:pt x="0" y="73550"/>
                  </a:cubicBezTo>
                  <a:cubicBezTo>
                    <a:pt x="0" y="81288"/>
                    <a:pt x="7500" y="89033"/>
                    <a:pt x="15000" y="89033"/>
                  </a:cubicBezTo>
                  <a:cubicBezTo>
                    <a:pt x="22500" y="89033"/>
                    <a:pt x="30000" y="81288"/>
                    <a:pt x="30000" y="73550"/>
                  </a:cubicBezTo>
                  <a:cubicBezTo>
                    <a:pt x="30000" y="58066"/>
                    <a:pt x="30000" y="58066"/>
                    <a:pt x="30000" y="58066"/>
                  </a:cubicBezTo>
                  <a:cubicBezTo>
                    <a:pt x="30000" y="48388"/>
                    <a:pt x="24377" y="42583"/>
                    <a:pt x="15000" y="42583"/>
                  </a:cubicBezTo>
                  <a:cubicBezTo>
                    <a:pt x="20627" y="23227"/>
                    <a:pt x="39377" y="7744"/>
                    <a:pt x="60000" y="7744"/>
                  </a:cubicBezTo>
                  <a:cubicBezTo>
                    <a:pt x="80627" y="7744"/>
                    <a:pt x="97500" y="23227"/>
                    <a:pt x="101250" y="42583"/>
                  </a:cubicBezTo>
                  <a:cubicBezTo>
                    <a:pt x="93750" y="44516"/>
                    <a:pt x="90000" y="50322"/>
                    <a:pt x="90000" y="58066"/>
                  </a:cubicBezTo>
                  <a:cubicBezTo>
                    <a:pt x="90000" y="73550"/>
                    <a:pt x="90000" y="73550"/>
                    <a:pt x="90000" y="73550"/>
                  </a:cubicBezTo>
                  <a:cubicBezTo>
                    <a:pt x="90000" y="81288"/>
                    <a:pt x="97500" y="89033"/>
                    <a:pt x="105000" y="89033"/>
                  </a:cubicBezTo>
                  <a:cubicBezTo>
                    <a:pt x="105000" y="92905"/>
                    <a:pt x="105000" y="92905"/>
                    <a:pt x="105000" y="92905"/>
                  </a:cubicBezTo>
                  <a:cubicBezTo>
                    <a:pt x="105000" y="104516"/>
                    <a:pt x="101250" y="104516"/>
                    <a:pt x="93750" y="104516"/>
                  </a:cubicBezTo>
                  <a:cubicBezTo>
                    <a:pt x="65627" y="104516"/>
                    <a:pt x="65627" y="104516"/>
                    <a:pt x="65627" y="104516"/>
                  </a:cubicBezTo>
                  <a:cubicBezTo>
                    <a:pt x="63750" y="98711"/>
                    <a:pt x="60000" y="96772"/>
                    <a:pt x="54377" y="96772"/>
                  </a:cubicBezTo>
                  <a:cubicBezTo>
                    <a:pt x="48750" y="96772"/>
                    <a:pt x="43127" y="100644"/>
                    <a:pt x="43127" y="108388"/>
                  </a:cubicBezTo>
                  <a:cubicBezTo>
                    <a:pt x="43127" y="114194"/>
                    <a:pt x="48750" y="120000"/>
                    <a:pt x="54377" y="120000"/>
                  </a:cubicBezTo>
                  <a:cubicBezTo>
                    <a:pt x="60000" y="120000"/>
                    <a:pt x="63750" y="116127"/>
                    <a:pt x="65627" y="112255"/>
                  </a:cubicBezTo>
                  <a:cubicBezTo>
                    <a:pt x="93750" y="112255"/>
                    <a:pt x="93750" y="112255"/>
                    <a:pt x="93750" y="112255"/>
                  </a:cubicBezTo>
                  <a:cubicBezTo>
                    <a:pt x="101250" y="112255"/>
                    <a:pt x="112500" y="112255"/>
                    <a:pt x="112500" y="92905"/>
                  </a:cubicBezTo>
                  <a:cubicBezTo>
                    <a:pt x="112500" y="87094"/>
                    <a:pt x="112500" y="87094"/>
                    <a:pt x="112500" y="87094"/>
                  </a:cubicBezTo>
                  <a:cubicBezTo>
                    <a:pt x="116250" y="83227"/>
                    <a:pt x="120000" y="79355"/>
                    <a:pt x="120000" y="73550"/>
                  </a:cubicBezTo>
                  <a:cubicBezTo>
                    <a:pt x="120000" y="58066"/>
                    <a:pt x="120000" y="58066"/>
                    <a:pt x="120000" y="58066"/>
                  </a:cubicBezTo>
                  <a:cubicBezTo>
                    <a:pt x="120000" y="50322"/>
                    <a:pt x="114377" y="44516"/>
                    <a:pt x="106877" y="42583"/>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grpSp>
      <p:sp>
        <p:nvSpPr>
          <p:cNvPr id="2720" name="Shape 2720"/>
          <p:cNvSpPr/>
          <p:nvPr/>
        </p:nvSpPr>
        <p:spPr>
          <a:xfrm>
            <a:off x="921125" y="5213794"/>
            <a:ext cx="2756100" cy="4119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Knowledge</a:t>
            </a:r>
          </a:p>
        </p:txBody>
      </p:sp>
      <p:grpSp>
        <p:nvGrpSpPr>
          <p:cNvPr id="2721" name="Shape 2721"/>
          <p:cNvGrpSpPr/>
          <p:nvPr/>
        </p:nvGrpSpPr>
        <p:grpSpPr>
          <a:xfrm>
            <a:off x="304900" y="5157164"/>
            <a:ext cx="457018" cy="419006"/>
            <a:chOff x="0" y="0"/>
            <a:chExt cx="1092300" cy="1092300"/>
          </a:xfrm>
        </p:grpSpPr>
        <p:grpSp>
          <p:nvGrpSpPr>
            <p:cNvPr id="2722" name="Shape 2722"/>
            <p:cNvGrpSpPr/>
            <p:nvPr/>
          </p:nvGrpSpPr>
          <p:grpSpPr>
            <a:xfrm>
              <a:off x="0" y="0"/>
              <a:ext cx="1092300" cy="1092300"/>
              <a:chOff x="0" y="0"/>
              <a:chExt cx="1092300" cy="1092300"/>
            </a:xfrm>
          </p:grpSpPr>
          <p:sp>
            <p:nvSpPr>
              <p:cNvPr id="2723" name="Shape 2723"/>
              <p:cNvSpPr/>
              <p:nvPr/>
            </p:nvSpPr>
            <p:spPr>
              <a:xfrm>
                <a:off x="0" y="0"/>
                <a:ext cx="1092300" cy="10923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724" name="Shape 2724"/>
              <p:cNvSpPr/>
              <p:nvPr/>
            </p:nvSpPr>
            <p:spPr>
              <a:xfrm>
                <a:off x="108930" y="108930"/>
                <a:ext cx="874200" cy="8742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2725" name="Shape 2725"/>
            <p:cNvSpPr/>
            <p:nvPr/>
          </p:nvSpPr>
          <p:spPr>
            <a:xfrm>
              <a:off x="295185" y="303027"/>
              <a:ext cx="501900" cy="486000"/>
            </a:xfrm>
            <a:custGeom>
              <a:pathLst>
                <a:path extrusionOk="0" h="120000" w="120000">
                  <a:moveTo>
                    <a:pt x="106877" y="42583"/>
                  </a:moveTo>
                  <a:cubicBezTo>
                    <a:pt x="103127" y="17416"/>
                    <a:pt x="84377" y="0"/>
                    <a:pt x="60000" y="0"/>
                  </a:cubicBezTo>
                  <a:cubicBezTo>
                    <a:pt x="33750" y="0"/>
                    <a:pt x="13127" y="19355"/>
                    <a:pt x="7500" y="44516"/>
                  </a:cubicBezTo>
                  <a:cubicBezTo>
                    <a:pt x="3750" y="46450"/>
                    <a:pt x="0" y="52255"/>
                    <a:pt x="0" y="58066"/>
                  </a:cubicBezTo>
                  <a:cubicBezTo>
                    <a:pt x="0" y="73550"/>
                    <a:pt x="0" y="73550"/>
                    <a:pt x="0" y="73550"/>
                  </a:cubicBezTo>
                  <a:cubicBezTo>
                    <a:pt x="0" y="81288"/>
                    <a:pt x="7500" y="89033"/>
                    <a:pt x="15000" y="89033"/>
                  </a:cubicBezTo>
                  <a:cubicBezTo>
                    <a:pt x="22500" y="89033"/>
                    <a:pt x="30000" y="81288"/>
                    <a:pt x="30000" y="73550"/>
                  </a:cubicBezTo>
                  <a:cubicBezTo>
                    <a:pt x="30000" y="58066"/>
                    <a:pt x="30000" y="58066"/>
                    <a:pt x="30000" y="58066"/>
                  </a:cubicBezTo>
                  <a:cubicBezTo>
                    <a:pt x="30000" y="48388"/>
                    <a:pt x="24377" y="42583"/>
                    <a:pt x="15000" y="42583"/>
                  </a:cubicBezTo>
                  <a:cubicBezTo>
                    <a:pt x="20627" y="23227"/>
                    <a:pt x="39377" y="7744"/>
                    <a:pt x="60000" y="7744"/>
                  </a:cubicBezTo>
                  <a:cubicBezTo>
                    <a:pt x="80627" y="7744"/>
                    <a:pt x="97500" y="23227"/>
                    <a:pt x="101250" y="42583"/>
                  </a:cubicBezTo>
                  <a:cubicBezTo>
                    <a:pt x="93750" y="44516"/>
                    <a:pt x="90000" y="50322"/>
                    <a:pt x="90000" y="58066"/>
                  </a:cubicBezTo>
                  <a:cubicBezTo>
                    <a:pt x="90000" y="73550"/>
                    <a:pt x="90000" y="73550"/>
                    <a:pt x="90000" y="73550"/>
                  </a:cubicBezTo>
                  <a:cubicBezTo>
                    <a:pt x="90000" y="81288"/>
                    <a:pt x="97500" y="89033"/>
                    <a:pt x="105000" y="89033"/>
                  </a:cubicBezTo>
                  <a:cubicBezTo>
                    <a:pt x="105000" y="92905"/>
                    <a:pt x="105000" y="92905"/>
                    <a:pt x="105000" y="92905"/>
                  </a:cubicBezTo>
                  <a:cubicBezTo>
                    <a:pt x="105000" y="104516"/>
                    <a:pt x="101250" y="104516"/>
                    <a:pt x="93750" y="104516"/>
                  </a:cubicBezTo>
                  <a:cubicBezTo>
                    <a:pt x="65627" y="104516"/>
                    <a:pt x="65627" y="104516"/>
                    <a:pt x="65627" y="104516"/>
                  </a:cubicBezTo>
                  <a:cubicBezTo>
                    <a:pt x="63750" y="98711"/>
                    <a:pt x="60000" y="96772"/>
                    <a:pt x="54377" y="96772"/>
                  </a:cubicBezTo>
                  <a:cubicBezTo>
                    <a:pt x="48750" y="96772"/>
                    <a:pt x="43127" y="100644"/>
                    <a:pt x="43127" y="108388"/>
                  </a:cubicBezTo>
                  <a:cubicBezTo>
                    <a:pt x="43127" y="114194"/>
                    <a:pt x="48750" y="120000"/>
                    <a:pt x="54377" y="120000"/>
                  </a:cubicBezTo>
                  <a:cubicBezTo>
                    <a:pt x="60000" y="120000"/>
                    <a:pt x="63750" y="116127"/>
                    <a:pt x="65627" y="112255"/>
                  </a:cubicBezTo>
                  <a:cubicBezTo>
                    <a:pt x="93750" y="112255"/>
                    <a:pt x="93750" y="112255"/>
                    <a:pt x="93750" y="112255"/>
                  </a:cubicBezTo>
                  <a:cubicBezTo>
                    <a:pt x="101250" y="112255"/>
                    <a:pt x="112500" y="112255"/>
                    <a:pt x="112500" y="92905"/>
                  </a:cubicBezTo>
                  <a:cubicBezTo>
                    <a:pt x="112500" y="87094"/>
                    <a:pt x="112500" y="87094"/>
                    <a:pt x="112500" y="87094"/>
                  </a:cubicBezTo>
                  <a:cubicBezTo>
                    <a:pt x="116250" y="83227"/>
                    <a:pt x="120000" y="79355"/>
                    <a:pt x="120000" y="73550"/>
                  </a:cubicBezTo>
                  <a:cubicBezTo>
                    <a:pt x="120000" y="58066"/>
                    <a:pt x="120000" y="58066"/>
                    <a:pt x="120000" y="58066"/>
                  </a:cubicBezTo>
                  <a:cubicBezTo>
                    <a:pt x="120000" y="50322"/>
                    <a:pt x="114377" y="44516"/>
                    <a:pt x="106877" y="42583"/>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2726" name="Shape 2726"/>
          <p:cNvGrpSpPr/>
          <p:nvPr/>
        </p:nvGrpSpPr>
        <p:grpSpPr>
          <a:xfrm>
            <a:off x="3899564" y="5720032"/>
            <a:ext cx="467176" cy="462291"/>
            <a:chOff x="0" y="0"/>
            <a:chExt cx="1085700" cy="1085700"/>
          </a:xfrm>
        </p:grpSpPr>
        <p:grpSp>
          <p:nvGrpSpPr>
            <p:cNvPr id="2727" name="Shape 2727"/>
            <p:cNvGrpSpPr/>
            <p:nvPr/>
          </p:nvGrpSpPr>
          <p:grpSpPr>
            <a:xfrm>
              <a:off x="0" y="0"/>
              <a:ext cx="1085700" cy="1085700"/>
              <a:chOff x="0" y="0"/>
              <a:chExt cx="1085700" cy="1085700"/>
            </a:xfrm>
          </p:grpSpPr>
          <p:sp>
            <p:nvSpPr>
              <p:cNvPr id="2728" name="Shape 2728"/>
              <p:cNvSpPr/>
              <p:nvPr/>
            </p:nvSpPr>
            <p:spPr>
              <a:xfrm>
                <a:off x="0" y="0"/>
                <a:ext cx="1085700" cy="10857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729" name="Shape 2729"/>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2730" name="Shape 2730"/>
            <p:cNvGrpSpPr/>
            <p:nvPr/>
          </p:nvGrpSpPr>
          <p:grpSpPr>
            <a:xfrm>
              <a:off x="269093" y="269093"/>
              <a:ext cx="547500" cy="547500"/>
              <a:chOff x="0" y="0"/>
              <a:chExt cx="547500" cy="547500"/>
            </a:xfrm>
          </p:grpSpPr>
          <p:sp>
            <p:nvSpPr>
              <p:cNvPr id="2731" name="Shape 2731"/>
              <p:cNvSpPr/>
              <p:nvPr/>
            </p:nvSpPr>
            <p:spPr>
              <a:xfrm>
                <a:off x="0" y="0"/>
                <a:ext cx="547500" cy="547500"/>
              </a:xfrm>
              <a:custGeom>
                <a:pathLst>
                  <a:path extrusionOk="0" h="120000" w="120000">
                    <a:moveTo>
                      <a:pt x="60000" y="0"/>
                    </a:moveTo>
                    <a:cubicBezTo>
                      <a:pt x="26250" y="0"/>
                      <a:pt x="0" y="28122"/>
                      <a:pt x="0" y="60000"/>
                    </a:cubicBezTo>
                    <a:cubicBezTo>
                      <a:pt x="0" y="93750"/>
                      <a:pt x="26250" y="120000"/>
                      <a:pt x="60000" y="120000"/>
                    </a:cubicBezTo>
                    <a:cubicBezTo>
                      <a:pt x="93750" y="120000"/>
                      <a:pt x="120000" y="93750"/>
                      <a:pt x="120000" y="60000"/>
                    </a:cubicBezTo>
                    <a:cubicBezTo>
                      <a:pt x="120000" y="28122"/>
                      <a:pt x="93750" y="0"/>
                      <a:pt x="60000" y="0"/>
                    </a:cubicBezTo>
                    <a:close/>
                    <a:moveTo>
                      <a:pt x="60000" y="112500"/>
                    </a:moveTo>
                    <a:cubicBezTo>
                      <a:pt x="31877" y="112500"/>
                      <a:pt x="7500" y="90000"/>
                      <a:pt x="7500" y="60000"/>
                    </a:cubicBezTo>
                    <a:cubicBezTo>
                      <a:pt x="7500" y="31872"/>
                      <a:pt x="31877" y="7500"/>
                      <a:pt x="60000" y="7500"/>
                    </a:cubicBezTo>
                    <a:cubicBezTo>
                      <a:pt x="88122" y="7500"/>
                      <a:pt x="112500" y="31872"/>
                      <a:pt x="112500" y="60000"/>
                    </a:cubicBezTo>
                    <a:cubicBezTo>
                      <a:pt x="112500" y="90000"/>
                      <a:pt x="88122" y="112500"/>
                      <a:pt x="60000" y="112500"/>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sp>
            <p:nvSpPr>
              <p:cNvPr id="2732" name="Shape 2732"/>
              <p:cNvSpPr/>
              <p:nvPr/>
            </p:nvSpPr>
            <p:spPr>
              <a:xfrm>
                <a:off x="119781" y="119781"/>
                <a:ext cx="291000" cy="291000"/>
              </a:xfrm>
              <a:custGeom>
                <a:pathLst>
                  <a:path extrusionOk="0" h="120000" w="120000">
                    <a:moveTo>
                      <a:pt x="0" y="120000"/>
                    </a:moveTo>
                    <a:lnTo>
                      <a:pt x="91766" y="91766"/>
                    </a:lnTo>
                    <a:lnTo>
                      <a:pt x="120000" y="0"/>
                    </a:lnTo>
                    <a:lnTo>
                      <a:pt x="31766" y="31766"/>
                    </a:lnTo>
                    <a:lnTo>
                      <a:pt x="0" y="120000"/>
                    </a:lnTo>
                    <a:close/>
                    <a:moveTo>
                      <a:pt x="63527" y="84705"/>
                    </a:moveTo>
                    <a:lnTo>
                      <a:pt x="21177" y="98822"/>
                    </a:lnTo>
                    <a:lnTo>
                      <a:pt x="35294" y="56472"/>
                    </a:lnTo>
                    <a:lnTo>
                      <a:pt x="63527" y="84705"/>
                    </a:ln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sp>
            <p:nvSpPr>
              <p:cNvPr id="2733" name="Shape 2733"/>
              <p:cNvSpPr/>
              <p:nvPr/>
            </p:nvSpPr>
            <p:spPr>
              <a:xfrm>
                <a:off x="60503" y="231620"/>
                <a:ext cx="50100" cy="50100"/>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2734" name="Shape 2734"/>
              <p:cNvSpPr/>
              <p:nvPr/>
            </p:nvSpPr>
            <p:spPr>
              <a:xfrm>
                <a:off x="265844" y="436962"/>
                <a:ext cx="50100" cy="50100"/>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2735" name="Shape 2735"/>
              <p:cNvSpPr/>
              <p:nvPr/>
            </p:nvSpPr>
            <p:spPr>
              <a:xfrm>
                <a:off x="128951" y="128951"/>
                <a:ext cx="50100" cy="50100"/>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2736" name="Shape 2736"/>
              <p:cNvSpPr/>
              <p:nvPr/>
            </p:nvSpPr>
            <p:spPr>
              <a:xfrm>
                <a:off x="368514" y="368513"/>
                <a:ext cx="50100" cy="50100"/>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2737" name="Shape 2737"/>
              <p:cNvSpPr/>
              <p:nvPr/>
            </p:nvSpPr>
            <p:spPr>
              <a:xfrm>
                <a:off x="436962" y="265843"/>
                <a:ext cx="50100" cy="50100"/>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2738" name="Shape 2738"/>
              <p:cNvSpPr/>
              <p:nvPr/>
            </p:nvSpPr>
            <p:spPr>
              <a:xfrm>
                <a:off x="231620" y="60503"/>
                <a:ext cx="50100" cy="50100"/>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grpSp>
      </p:grpSp>
      <p:sp>
        <p:nvSpPr>
          <p:cNvPr id="2739" name="Shape 2739"/>
          <p:cNvSpPr/>
          <p:nvPr/>
        </p:nvSpPr>
        <p:spPr>
          <a:xfrm>
            <a:off x="4456412" y="5655887"/>
            <a:ext cx="22506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Field Service</a:t>
            </a:r>
          </a:p>
        </p:txBody>
      </p:sp>
      <p:grpSp>
        <p:nvGrpSpPr>
          <p:cNvPr id="2740" name="Shape 2740"/>
          <p:cNvGrpSpPr/>
          <p:nvPr/>
        </p:nvGrpSpPr>
        <p:grpSpPr>
          <a:xfrm>
            <a:off x="3919946" y="4014803"/>
            <a:ext cx="463919" cy="472496"/>
            <a:chOff x="0" y="0"/>
            <a:chExt cx="1085700" cy="1085700"/>
          </a:xfrm>
        </p:grpSpPr>
        <p:grpSp>
          <p:nvGrpSpPr>
            <p:cNvPr id="2741" name="Shape 2741"/>
            <p:cNvGrpSpPr/>
            <p:nvPr/>
          </p:nvGrpSpPr>
          <p:grpSpPr>
            <a:xfrm>
              <a:off x="0" y="0"/>
              <a:ext cx="1085700" cy="1085700"/>
              <a:chOff x="0" y="0"/>
              <a:chExt cx="1085700" cy="1085700"/>
            </a:xfrm>
          </p:grpSpPr>
          <p:sp>
            <p:nvSpPr>
              <p:cNvPr id="2742" name="Shape 2742"/>
              <p:cNvSpPr/>
              <p:nvPr/>
            </p:nvSpPr>
            <p:spPr>
              <a:xfrm>
                <a:off x="0" y="0"/>
                <a:ext cx="1085700" cy="10857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743" name="Shape 2743"/>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2744" name="Shape 2744"/>
            <p:cNvGrpSpPr/>
            <p:nvPr/>
          </p:nvGrpSpPr>
          <p:grpSpPr>
            <a:xfrm>
              <a:off x="286783" y="250196"/>
              <a:ext cx="512100" cy="585455"/>
              <a:chOff x="0" y="0"/>
              <a:chExt cx="512100" cy="585455"/>
            </a:xfrm>
          </p:grpSpPr>
          <p:sp>
            <p:nvSpPr>
              <p:cNvPr id="2745" name="Shape 2745"/>
              <p:cNvSpPr/>
              <p:nvPr/>
            </p:nvSpPr>
            <p:spPr>
              <a:xfrm>
                <a:off x="182929" y="182928"/>
                <a:ext cx="146400" cy="146400"/>
              </a:xfrm>
              <a:prstGeom prst="ellipse">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2746" name="Shape 2746"/>
              <p:cNvSpPr/>
              <p:nvPr/>
            </p:nvSpPr>
            <p:spPr>
              <a:xfrm>
                <a:off x="151619" y="365855"/>
                <a:ext cx="209100" cy="219600"/>
              </a:xfrm>
              <a:custGeom>
                <a:pathLst>
                  <a:path extrusionOk="0" h="120000" w="120000">
                    <a:moveTo>
                      <a:pt x="102024" y="0"/>
                    </a:moveTo>
                    <a:cubicBezTo>
                      <a:pt x="17983" y="0"/>
                      <a:pt x="17983" y="0"/>
                      <a:pt x="17983" y="0"/>
                    </a:cubicBezTo>
                    <a:cubicBezTo>
                      <a:pt x="-24037" y="0"/>
                      <a:pt x="17983" y="120000"/>
                      <a:pt x="38993" y="120000"/>
                    </a:cubicBezTo>
                    <a:cubicBezTo>
                      <a:pt x="60003" y="120000"/>
                      <a:pt x="38993" y="120000"/>
                      <a:pt x="81014" y="120000"/>
                    </a:cubicBezTo>
                    <a:cubicBezTo>
                      <a:pt x="102024" y="120000"/>
                      <a:pt x="144045" y="0"/>
                      <a:pt x="102024" y="0"/>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sp>
            <p:nvSpPr>
              <p:cNvPr id="2747" name="Shape 2747"/>
              <p:cNvSpPr/>
              <p:nvPr/>
            </p:nvSpPr>
            <p:spPr>
              <a:xfrm>
                <a:off x="0" y="0"/>
                <a:ext cx="512100" cy="475500"/>
              </a:xfrm>
              <a:custGeom>
                <a:pathLst>
                  <a:path extrusionOk="0" h="120000" w="120000">
                    <a:moveTo>
                      <a:pt x="60000" y="0"/>
                    </a:moveTo>
                    <a:cubicBezTo>
                      <a:pt x="27855" y="0"/>
                      <a:pt x="0" y="30000"/>
                      <a:pt x="0" y="64616"/>
                    </a:cubicBezTo>
                    <a:cubicBezTo>
                      <a:pt x="0" y="90000"/>
                      <a:pt x="10716" y="108461"/>
                      <a:pt x="27855" y="120000"/>
                    </a:cubicBezTo>
                    <a:cubicBezTo>
                      <a:pt x="27855" y="115383"/>
                      <a:pt x="27855" y="110766"/>
                      <a:pt x="27855" y="108461"/>
                    </a:cubicBezTo>
                    <a:cubicBezTo>
                      <a:pt x="15000" y="96922"/>
                      <a:pt x="8572" y="83077"/>
                      <a:pt x="8572" y="64616"/>
                    </a:cubicBezTo>
                    <a:cubicBezTo>
                      <a:pt x="8572" y="34616"/>
                      <a:pt x="32144" y="9233"/>
                      <a:pt x="60000" y="9233"/>
                    </a:cubicBezTo>
                    <a:cubicBezTo>
                      <a:pt x="87855" y="9233"/>
                      <a:pt x="111427" y="34616"/>
                      <a:pt x="111427" y="64616"/>
                    </a:cubicBezTo>
                    <a:cubicBezTo>
                      <a:pt x="111427" y="83077"/>
                      <a:pt x="105000" y="96922"/>
                      <a:pt x="92144" y="108461"/>
                    </a:cubicBezTo>
                    <a:cubicBezTo>
                      <a:pt x="92144" y="110766"/>
                      <a:pt x="92144" y="115383"/>
                      <a:pt x="92144" y="120000"/>
                    </a:cubicBezTo>
                    <a:cubicBezTo>
                      <a:pt x="109283" y="108461"/>
                      <a:pt x="120000" y="90000"/>
                      <a:pt x="120000" y="64616"/>
                    </a:cubicBezTo>
                    <a:cubicBezTo>
                      <a:pt x="120000" y="30000"/>
                      <a:pt x="92144" y="0"/>
                      <a:pt x="60000" y="0"/>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sp>
            <p:nvSpPr>
              <p:cNvPr id="2748" name="Shape 2748"/>
              <p:cNvSpPr/>
              <p:nvPr/>
            </p:nvSpPr>
            <p:spPr>
              <a:xfrm>
                <a:off x="100609" y="100609"/>
                <a:ext cx="320099" cy="256200"/>
              </a:xfrm>
              <a:custGeom>
                <a:pathLst>
                  <a:path extrusionOk="0" h="120000" w="120000">
                    <a:moveTo>
                      <a:pt x="58283" y="0"/>
                    </a:moveTo>
                    <a:cubicBezTo>
                      <a:pt x="24000" y="0"/>
                      <a:pt x="0" y="34283"/>
                      <a:pt x="0" y="72855"/>
                    </a:cubicBezTo>
                    <a:cubicBezTo>
                      <a:pt x="0" y="94283"/>
                      <a:pt x="3427" y="107144"/>
                      <a:pt x="10283" y="120000"/>
                    </a:cubicBezTo>
                    <a:cubicBezTo>
                      <a:pt x="13716" y="115716"/>
                      <a:pt x="17144" y="111427"/>
                      <a:pt x="24000" y="111427"/>
                    </a:cubicBezTo>
                    <a:cubicBezTo>
                      <a:pt x="17144" y="102855"/>
                      <a:pt x="13716" y="90000"/>
                      <a:pt x="13716" y="72855"/>
                    </a:cubicBezTo>
                    <a:cubicBezTo>
                      <a:pt x="13716" y="42855"/>
                      <a:pt x="34283" y="17144"/>
                      <a:pt x="58283" y="17144"/>
                    </a:cubicBezTo>
                    <a:cubicBezTo>
                      <a:pt x="82283" y="17144"/>
                      <a:pt x="106283" y="42855"/>
                      <a:pt x="106283" y="72855"/>
                    </a:cubicBezTo>
                    <a:cubicBezTo>
                      <a:pt x="106283" y="90000"/>
                      <a:pt x="99427" y="102855"/>
                      <a:pt x="92572" y="111427"/>
                    </a:cubicBezTo>
                    <a:cubicBezTo>
                      <a:pt x="99427" y="111427"/>
                      <a:pt x="102855" y="115716"/>
                      <a:pt x="106283" y="120000"/>
                    </a:cubicBezTo>
                    <a:cubicBezTo>
                      <a:pt x="113144" y="107144"/>
                      <a:pt x="120000" y="94283"/>
                      <a:pt x="120000" y="72855"/>
                    </a:cubicBezTo>
                    <a:cubicBezTo>
                      <a:pt x="120000" y="34283"/>
                      <a:pt x="92572" y="0"/>
                      <a:pt x="58283" y="0"/>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grpSp>
      </p:grpSp>
      <p:sp>
        <p:nvSpPr>
          <p:cNvPr id="2749" name="Shape 2749"/>
          <p:cNvSpPr/>
          <p:nvPr/>
        </p:nvSpPr>
        <p:spPr>
          <a:xfrm>
            <a:off x="4456412" y="3967873"/>
            <a:ext cx="22506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Intelligent Routing</a:t>
            </a:r>
          </a:p>
        </p:txBody>
      </p:sp>
      <p:sp>
        <p:nvSpPr>
          <p:cNvPr id="2750" name="Shape 2750"/>
          <p:cNvSpPr/>
          <p:nvPr/>
        </p:nvSpPr>
        <p:spPr>
          <a:xfrm>
            <a:off x="7762806" y="4795142"/>
            <a:ext cx="3999300" cy="6540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i="0" lang="en-US" sz="1400" u="none" cap="none" strike="noStrike">
                <a:solidFill>
                  <a:schemeClr val="lt1"/>
                </a:solidFill>
                <a:latin typeface="Arial"/>
                <a:ea typeface="Arial"/>
                <a:cs typeface="Arial"/>
                <a:sym typeface="Arial"/>
              </a:rPr>
              <a:t>Automate</a:t>
            </a:r>
            <a:r>
              <a:rPr lang="en-US" sz="1400">
                <a:solidFill>
                  <a:schemeClr val="lt1"/>
                </a:solidFill>
                <a:latin typeface="Arial"/>
                <a:ea typeface="Arial"/>
                <a:cs typeface="Arial"/>
                <a:sym typeface="Arial"/>
              </a:rPr>
              <a:t>d responses/Service Bots</a:t>
            </a:r>
          </a:p>
        </p:txBody>
      </p:sp>
      <p:sp>
        <p:nvSpPr>
          <p:cNvPr id="2751" name="Shape 2751"/>
          <p:cNvSpPr/>
          <p:nvPr/>
        </p:nvSpPr>
        <p:spPr>
          <a:xfrm>
            <a:off x="921125" y="6351432"/>
            <a:ext cx="1755600" cy="4119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Phone, Email, Web</a:t>
            </a:r>
          </a:p>
        </p:txBody>
      </p:sp>
      <p:grpSp>
        <p:nvGrpSpPr>
          <p:cNvPr id="2752" name="Shape 2752"/>
          <p:cNvGrpSpPr/>
          <p:nvPr/>
        </p:nvGrpSpPr>
        <p:grpSpPr>
          <a:xfrm>
            <a:off x="303557" y="6256037"/>
            <a:ext cx="442272" cy="442490"/>
            <a:chOff x="0" y="0"/>
            <a:chExt cx="1092300" cy="1092300"/>
          </a:xfrm>
        </p:grpSpPr>
        <p:grpSp>
          <p:nvGrpSpPr>
            <p:cNvPr id="2753" name="Shape 2753"/>
            <p:cNvGrpSpPr/>
            <p:nvPr/>
          </p:nvGrpSpPr>
          <p:grpSpPr>
            <a:xfrm>
              <a:off x="0" y="0"/>
              <a:ext cx="1092300" cy="1092300"/>
              <a:chOff x="0" y="0"/>
              <a:chExt cx="1092300" cy="1092300"/>
            </a:xfrm>
          </p:grpSpPr>
          <p:sp>
            <p:nvSpPr>
              <p:cNvPr id="2754" name="Shape 2754"/>
              <p:cNvSpPr/>
              <p:nvPr/>
            </p:nvSpPr>
            <p:spPr>
              <a:xfrm>
                <a:off x="0" y="0"/>
                <a:ext cx="1092300" cy="10923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755" name="Shape 2755"/>
              <p:cNvSpPr/>
              <p:nvPr/>
            </p:nvSpPr>
            <p:spPr>
              <a:xfrm>
                <a:off x="108930" y="108930"/>
                <a:ext cx="874200" cy="8742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2756" name="Shape 2756"/>
            <p:cNvSpPr/>
            <p:nvPr/>
          </p:nvSpPr>
          <p:spPr>
            <a:xfrm>
              <a:off x="295185" y="303027"/>
              <a:ext cx="501900" cy="486000"/>
            </a:xfrm>
            <a:custGeom>
              <a:pathLst>
                <a:path extrusionOk="0" h="120000" w="120000">
                  <a:moveTo>
                    <a:pt x="106877" y="42583"/>
                  </a:moveTo>
                  <a:cubicBezTo>
                    <a:pt x="103127" y="17416"/>
                    <a:pt x="84377" y="0"/>
                    <a:pt x="60000" y="0"/>
                  </a:cubicBezTo>
                  <a:cubicBezTo>
                    <a:pt x="33750" y="0"/>
                    <a:pt x="13127" y="19355"/>
                    <a:pt x="7500" y="44516"/>
                  </a:cubicBezTo>
                  <a:cubicBezTo>
                    <a:pt x="3750" y="46450"/>
                    <a:pt x="0" y="52255"/>
                    <a:pt x="0" y="58066"/>
                  </a:cubicBezTo>
                  <a:cubicBezTo>
                    <a:pt x="0" y="73550"/>
                    <a:pt x="0" y="73550"/>
                    <a:pt x="0" y="73550"/>
                  </a:cubicBezTo>
                  <a:cubicBezTo>
                    <a:pt x="0" y="81288"/>
                    <a:pt x="7500" y="89033"/>
                    <a:pt x="15000" y="89033"/>
                  </a:cubicBezTo>
                  <a:cubicBezTo>
                    <a:pt x="22500" y="89033"/>
                    <a:pt x="30000" y="81288"/>
                    <a:pt x="30000" y="73550"/>
                  </a:cubicBezTo>
                  <a:cubicBezTo>
                    <a:pt x="30000" y="58066"/>
                    <a:pt x="30000" y="58066"/>
                    <a:pt x="30000" y="58066"/>
                  </a:cubicBezTo>
                  <a:cubicBezTo>
                    <a:pt x="30000" y="48388"/>
                    <a:pt x="24377" y="42583"/>
                    <a:pt x="15000" y="42583"/>
                  </a:cubicBezTo>
                  <a:cubicBezTo>
                    <a:pt x="20627" y="23227"/>
                    <a:pt x="39377" y="7744"/>
                    <a:pt x="60000" y="7744"/>
                  </a:cubicBezTo>
                  <a:cubicBezTo>
                    <a:pt x="80627" y="7744"/>
                    <a:pt x="97500" y="23227"/>
                    <a:pt x="101250" y="42583"/>
                  </a:cubicBezTo>
                  <a:cubicBezTo>
                    <a:pt x="93750" y="44516"/>
                    <a:pt x="90000" y="50322"/>
                    <a:pt x="90000" y="58066"/>
                  </a:cubicBezTo>
                  <a:cubicBezTo>
                    <a:pt x="90000" y="73550"/>
                    <a:pt x="90000" y="73550"/>
                    <a:pt x="90000" y="73550"/>
                  </a:cubicBezTo>
                  <a:cubicBezTo>
                    <a:pt x="90000" y="81288"/>
                    <a:pt x="97500" y="89033"/>
                    <a:pt x="105000" y="89033"/>
                  </a:cubicBezTo>
                  <a:cubicBezTo>
                    <a:pt x="105000" y="92905"/>
                    <a:pt x="105000" y="92905"/>
                    <a:pt x="105000" y="92905"/>
                  </a:cubicBezTo>
                  <a:cubicBezTo>
                    <a:pt x="105000" y="104516"/>
                    <a:pt x="101250" y="104516"/>
                    <a:pt x="93750" y="104516"/>
                  </a:cubicBezTo>
                  <a:cubicBezTo>
                    <a:pt x="65627" y="104516"/>
                    <a:pt x="65627" y="104516"/>
                    <a:pt x="65627" y="104516"/>
                  </a:cubicBezTo>
                  <a:cubicBezTo>
                    <a:pt x="63750" y="98711"/>
                    <a:pt x="60000" y="96772"/>
                    <a:pt x="54377" y="96772"/>
                  </a:cubicBezTo>
                  <a:cubicBezTo>
                    <a:pt x="48750" y="96772"/>
                    <a:pt x="43127" y="100644"/>
                    <a:pt x="43127" y="108388"/>
                  </a:cubicBezTo>
                  <a:cubicBezTo>
                    <a:pt x="43127" y="114194"/>
                    <a:pt x="48750" y="120000"/>
                    <a:pt x="54377" y="120000"/>
                  </a:cubicBezTo>
                  <a:cubicBezTo>
                    <a:pt x="60000" y="120000"/>
                    <a:pt x="63750" y="116127"/>
                    <a:pt x="65627" y="112255"/>
                  </a:cubicBezTo>
                  <a:cubicBezTo>
                    <a:pt x="93750" y="112255"/>
                    <a:pt x="93750" y="112255"/>
                    <a:pt x="93750" y="112255"/>
                  </a:cubicBezTo>
                  <a:cubicBezTo>
                    <a:pt x="101250" y="112255"/>
                    <a:pt x="112500" y="112255"/>
                    <a:pt x="112500" y="92905"/>
                  </a:cubicBezTo>
                  <a:cubicBezTo>
                    <a:pt x="112500" y="87094"/>
                    <a:pt x="112500" y="87094"/>
                    <a:pt x="112500" y="87094"/>
                  </a:cubicBezTo>
                  <a:cubicBezTo>
                    <a:pt x="116250" y="83227"/>
                    <a:pt x="120000" y="79355"/>
                    <a:pt x="120000" y="73550"/>
                  </a:cubicBezTo>
                  <a:cubicBezTo>
                    <a:pt x="120000" y="58066"/>
                    <a:pt x="120000" y="58066"/>
                    <a:pt x="120000" y="58066"/>
                  </a:cubicBezTo>
                  <a:cubicBezTo>
                    <a:pt x="120000" y="50322"/>
                    <a:pt x="114377" y="44516"/>
                    <a:pt x="106877" y="42583"/>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2757" name="Shape 2757"/>
          <p:cNvGrpSpPr/>
          <p:nvPr/>
        </p:nvGrpSpPr>
        <p:grpSpPr>
          <a:xfrm>
            <a:off x="7133982" y="2898930"/>
            <a:ext cx="499747" cy="510278"/>
            <a:chOff x="0" y="0"/>
            <a:chExt cx="1085700" cy="1085700"/>
          </a:xfrm>
        </p:grpSpPr>
        <p:grpSp>
          <p:nvGrpSpPr>
            <p:cNvPr id="2758" name="Shape 2758"/>
            <p:cNvGrpSpPr/>
            <p:nvPr/>
          </p:nvGrpSpPr>
          <p:grpSpPr>
            <a:xfrm>
              <a:off x="0" y="0"/>
              <a:ext cx="1085700" cy="1085700"/>
              <a:chOff x="0" y="0"/>
              <a:chExt cx="1085700" cy="1085700"/>
            </a:xfrm>
          </p:grpSpPr>
          <p:sp>
            <p:nvSpPr>
              <p:cNvPr id="2759" name="Shape 2759"/>
              <p:cNvSpPr/>
              <p:nvPr/>
            </p:nvSpPr>
            <p:spPr>
              <a:xfrm>
                <a:off x="0" y="0"/>
                <a:ext cx="1085700" cy="1085700"/>
              </a:xfrm>
              <a:prstGeom prst="ellipse">
                <a:avLst/>
              </a:prstGeom>
              <a:solidFill>
                <a:srgbClr val="ED8B00"/>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760" name="Shape 2760"/>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pic>
          <p:nvPicPr>
            <p:cNvPr id="2761" name="Shape 2761"/>
            <p:cNvPicPr preferRelativeResize="0"/>
            <p:nvPr/>
          </p:nvPicPr>
          <p:blipFill rotWithShape="1">
            <a:blip r:embed="rId11">
              <a:alphaModFix/>
            </a:blip>
            <a:srcRect b="48205" l="24069" r="24069" t="0"/>
            <a:stretch/>
          </p:blipFill>
          <p:spPr>
            <a:xfrm>
              <a:off x="350329" y="281194"/>
              <a:ext cx="385199" cy="523500"/>
            </a:xfrm>
            <a:prstGeom prst="rect">
              <a:avLst/>
            </a:prstGeom>
            <a:noFill/>
            <a:ln>
              <a:noFill/>
            </a:ln>
          </p:spPr>
        </p:pic>
      </p:grpSp>
      <p:grpSp>
        <p:nvGrpSpPr>
          <p:cNvPr id="2762" name="Shape 2762"/>
          <p:cNvGrpSpPr/>
          <p:nvPr/>
        </p:nvGrpSpPr>
        <p:grpSpPr>
          <a:xfrm>
            <a:off x="7133759" y="4192012"/>
            <a:ext cx="520810" cy="538941"/>
            <a:chOff x="0" y="0"/>
            <a:chExt cx="1085700" cy="1085700"/>
          </a:xfrm>
        </p:grpSpPr>
        <p:grpSp>
          <p:nvGrpSpPr>
            <p:cNvPr id="2763" name="Shape 2763"/>
            <p:cNvGrpSpPr/>
            <p:nvPr/>
          </p:nvGrpSpPr>
          <p:grpSpPr>
            <a:xfrm>
              <a:off x="0" y="0"/>
              <a:ext cx="1085700" cy="1085700"/>
              <a:chOff x="0" y="0"/>
              <a:chExt cx="1085700" cy="1085700"/>
            </a:xfrm>
          </p:grpSpPr>
          <p:sp>
            <p:nvSpPr>
              <p:cNvPr id="2764" name="Shape 2764"/>
              <p:cNvSpPr/>
              <p:nvPr/>
            </p:nvSpPr>
            <p:spPr>
              <a:xfrm>
                <a:off x="0" y="0"/>
                <a:ext cx="1085700" cy="1085700"/>
              </a:xfrm>
              <a:prstGeom prst="ellipse">
                <a:avLst/>
              </a:prstGeom>
              <a:solidFill>
                <a:srgbClr val="FFB60F"/>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765" name="Shape 2765"/>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2766" name="Shape 2766"/>
            <p:cNvSpPr/>
            <p:nvPr/>
          </p:nvSpPr>
          <p:spPr>
            <a:xfrm>
              <a:off x="256527" y="291049"/>
              <a:ext cx="577500" cy="495300"/>
            </a:xfrm>
            <a:custGeom>
              <a:pathLst>
                <a:path extrusionOk="0" h="120000" w="120000">
                  <a:moveTo>
                    <a:pt x="120000" y="97861"/>
                  </a:moveTo>
                  <a:cubicBezTo>
                    <a:pt x="120000" y="84172"/>
                    <a:pt x="113688" y="71522"/>
                    <a:pt x="103777" y="64200"/>
                  </a:cubicBezTo>
                  <a:cubicBezTo>
                    <a:pt x="102844" y="64200"/>
                    <a:pt x="102844" y="63161"/>
                    <a:pt x="103777" y="62077"/>
                  </a:cubicBezTo>
                  <a:cubicBezTo>
                    <a:pt x="110050" y="55755"/>
                    <a:pt x="113688" y="47305"/>
                    <a:pt x="113688" y="37861"/>
                  </a:cubicBezTo>
                  <a:cubicBezTo>
                    <a:pt x="113688" y="20016"/>
                    <a:pt x="101027" y="5238"/>
                    <a:pt x="85694" y="5238"/>
                  </a:cubicBezTo>
                  <a:cubicBezTo>
                    <a:pt x="82983" y="5238"/>
                    <a:pt x="80311" y="5238"/>
                    <a:pt x="77561" y="6277"/>
                  </a:cubicBezTo>
                  <a:lnTo>
                    <a:pt x="76633" y="6277"/>
                  </a:lnTo>
                  <a:cubicBezTo>
                    <a:pt x="71250" y="2122"/>
                    <a:pt x="65866" y="0"/>
                    <a:pt x="59555" y="0"/>
                  </a:cubicBezTo>
                  <a:cubicBezTo>
                    <a:pt x="53244" y="0"/>
                    <a:pt x="47822" y="2033"/>
                    <a:pt x="43327" y="6277"/>
                  </a:cubicBezTo>
                  <a:lnTo>
                    <a:pt x="42400" y="6277"/>
                  </a:lnTo>
                  <a:cubicBezTo>
                    <a:pt x="39650" y="5238"/>
                    <a:pt x="36977" y="5238"/>
                    <a:pt x="34266" y="5238"/>
                  </a:cubicBezTo>
                  <a:cubicBezTo>
                    <a:pt x="18933" y="5238"/>
                    <a:pt x="6311" y="20016"/>
                    <a:pt x="6311" y="37861"/>
                  </a:cubicBezTo>
                  <a:cubicBezTo>
                    <a:pt x="6311" y="47305"/>
                    <a:pt x="9911" y="56838"/>
                    <a:pt x="16222" y="62077"/>
                  </a:cubicBezTo>
                  <a:lnTo>
                    <a:pt x="16222" y="64200"/>
                  </a:lnTo>
                  <a:cubicBezTo>
                    <a:pt x="6272" y="71522"/>
                    <a:pt x="0" y="84172"/>
                    <a:pt x="0" y="97861"/>
                  </a:cubicBezTo>
                  <a:lnTo>
                    <a:pt x="0" y="105227"/>
                  </a:lnTo>
                  <a:cubicBezTo>
                    <a:pt x="0" y="105227"/>
                    <a:pt x="0" y="120000"/>
                    <a:pt x="11733" y="120000"/>
                  </a:cubicBezTo>
                  <a:cubicBezTo>
                    <a:pt x="12583" y="120000"/>
                    <a:pt x="12583" y="120000"/>
                    <a:pt x="12583" y="118916"/>
                  </a:cubicBezTo>
                  <a:lnTo>
                    <a:pt x="12583" y="110466"/>
                  </a:lnTo>
                  <a:cubicBezTo>
                    <a:pt x="12583" y="110466"/>
                    <a:pt x="12622" y="109427"/>
                    <a:pt x="11733" y="109427"/>
                  </a:cubicBezTo>
                  <a:cubicBezTo>
                    <a:pt x="10844" y="109427"/>
                    <a:pt x="8094" y="108433"/>
                    <a:pt x="8094" y="104188"/>
                  </a:cubicBezTo>
                  <a:lnTo>
                    <a:pt x="8094" y="96777"/>
                  </a:lnTo>
                  <a:cubicBezTo>
                    <a:pt x="8094" y="83177"/>
                    <a:pt x="15333" y="71522"/>
                    <a:pt x="27066" y="68405"/>
                  </a:cubicBezTo>
                  <a:cubicBezTo>
                    <a:pt x="27066" y="68405"/>
                    <a:pt x="27994" y="68405"/>
                    <a:pt x="27994" y="67316"/>
                  </a:cubicBezTo>
                  <a:lnTo>
                    <a:pt x="27994" y="58872"/>
                  </a:lnTo>
                  <a:cubicBezTo>
                    <a:pt x="27994" y="58872"/>
                    <a:pt x="27994" y="57877"/>
                    <a:pt x="27066" y="57877"/>
                  </a:cubicBezTo>
                  <a:cubicBezTo>
                    <a:pt x="19827" y="54711"/>
                    <a:pt x="14405" y="46266"/>
                    <a:pt x="14405" y="36822"/>
                  </a:cubicBezTo>
                  <a:cubicBezTo>
                    <a:pt x="14405" y="24172"/>
                    <a:pt x="23427" y="14683"/>
                    <a:pt x="33377" y="14683"/>
                  </a:cubicBezTo>
                  <a:cubicBezTo>
                    <a:pt x="34266" y="14683"/>
                    <a:pt x="34266" y="15722"/>
                    <a:pt x="34266" y="15722"/>
                  </a:cubicBezTo>
                  <a:cubicBezTo>
                    <a:pt x="31561" y="21055"/>
                    <a:pt x="29738" y="27288"/>
                    <a:pt x="29738" y="33616"/>
                  </a:cubicBezTo>
                  <a:cubicBezTo>
                    <a:pt x="29738" y="44188"/>
                    <a:pt x="33338" y="52588"/>
                    <a:pt x="39650" y="58872"/>
                  </a:cubicBezTo>
                  <a:lnTo>
                    <a:pt x="39650" y="61038"/>
                  </a:lnTo>
                  <a:cubicBezTo>
                    <a:pt x="28850" y="68405"/>
                    <a:pt x="21644" y="82094"/>
                    <a:pt x="21644" y="97861"/>
                  </a:cubicBezTo>
                  <a:lnTo>
                    <a:pt x="21644" y="105227"/>
                  </a:lnTo>
                  <a:cubicBezTo>
                    <a:pt x="21644" y="105227"/>
                    <a:pt x="21644" y="120000"/>
                    <a:pt x="34266" y="120000"/>
                  </a:cubicBezTo>
                  <a:lnTo>
                    <a:pt x="105555" y="120000"/>
                  </a:lnTo>
                  <a:cubicBezTo>
                    <a:pt x="107377" y="120000"/>
                    <a:pt x="120000" y="120000"/>
                    <a:pt x="120000" y="105227"/>
                  </a:cubicBezTo>
                  <a:lnTo>
                    <a:pt x="120000" y="97861"/>
                  </a:lnTo>
                  <a:close/>
                  <a:moveTo>
                    <a:pt x="36088" y="109427"/>
                  </a:moveTo>
                  <a:cubicBezTo>
                    <a:pt x="31561" y="109427"/>
                    <a:pt x="31561" y="104188"/>
                    <a:pt x="31561" y="104188"/>
                  </a:cubicBezTo>
                  <a:lnTo>
                    <a:pt x="31561" y="96777"/>
                  </a:lnTo>
                  <a:cubicBezTo>
                    <a:pt x="31561" y="82094"/>
                    <a:pt x="40583" y="69444"/>
                    <a:pt x="52311" y="65194"/>
                  </a:cubicBezTo>
                  <a:cubicBezTo>
                    <a:pt x="52311" y="65194"/>
                    <a:pt x="53244" y="65194"/>
                    <a:pt x="53244" y="64200"/>
                  </a:cubicBezTo>
                  <a:lnTo>
                    <a:pt x="53244" y="55755"/>
                  </a:lnTo>
                  <a:cubicBezTo>
                    <a:pt x="53244" y="55755"/>
                    <a:pt x="53244" y="54711"/>
                    <a:pt x="52311" y="54711"/>
                  </a:cubicBezTo>
                  <a:cubicBezTo>
                    <a:pt x="44222" y="51594"/>
                    <a:pt x="38761" y="42061"/>
                    <a:pt x="39650" y="31583"/>
                  </a:cubicBezTo>
                  <a:cubicBezTo>
                    <a:pt x="40583" y="18933"/>
                    <a:pt x="48711" y="9444"/>
                    <a:pt x="59555" y="9444"/>
                  </a:cubicBezTo>
                  <a:cubicBezTo>
                    <a:pt x="71250" y="9444"/>
                    <a:pt x="80311" y="20016"/>
                    <a:pt x="80311" y="33616"/>
                  </a:cubicBezTo>
                  <a:cubicBezTo>
                    <a:pt x="80311" y="43150"/>
                    <a:pt x="74888" y="52588"/>
                    <a:pt x="66716" y="55755"/>
                  </a:cubicBezTo>
                  <a:cubicBezTo>
                    <a:pt x="66716" y="55755"/>
                    <a:pt x="65866" y="55755"/>
                    <a:pt x="65866" y="56838"/>
                  </a:cubicBezTo>
                  <a:lnTo>
                    <a:pt x="65866" y="65288"/>
                  </a:lnTo>
                  <a:cubicBezTo>
                    <a:pt x="65866" y="65288"/>
                    <a:pt x="65827" y="66277"/>
                    <a:pt x="66716" y="66277"/>
                  </a:cubicBezTo>
                  <a:cubicBezTo>
                    <a:pt x="77561" y="69444"/>
                    <a:pt x="84800" y="79972"/>
                    <a:pt x="86622" y="91538"/>
                  </a:cubicBezTo>
                  <a:cubicBezTo>
                    <a:pt x="86622" y="93661"/>
                    <a:pt x="87550" y="95783"/>
                    <a:pt x="87550" y="96866"/>
                  </a:cubicBezTo>
                  <a:lnTo>
                    <a:pt x="87550" y="97861"/>
                  </a:lnTo>
                  <a:cubicBezTo>
                    <a:pt x="87550" y="98900"/>
                    <a:pt x="87550" y="98900"/>
                    <a:pt x="88400" y="98900"/>
                  </a:cubicBezTo>
                  <a:lnTo>
                    <a:pt x="95605" y="98900"/>
                  </a:lnTo>
                  <a:cubicBezTo>
                    <a:pt x="96533" y="98900"/>
                    <a:pt x="96533" y="98900"/>
                    <a:pt x="96533" y="97861"/>
                  </a:cubicBezTo>
                  <a:lnTo>
                    <a:pt x="96533" y="96866"/>
                  </a:lnTo>
                  <a:cubicBezTo>
                    <a:pt x="96533" y="93661"/>
                    <a:pt x="96533" y="91538"/>
                    <a:pt x="95605" y="88416"/>
                  </a:cubicBezTo>
                  <a:cubicBezTo>
                    <a:pt x="93783" y="76850"/>
                    <a:pt x="87550" y="66277"/>
                    <a:pt x="78488" y="59955"/>
                  </a:cubicBezTo>
                  <a:cubicBezTo>
                    <a:pt x="77561" y="59955"/>
                    <a:pt x="77561" y="58961"/>
                    <a:pt x="78488" y="57877"/>
                  </a:cubicBezTo>
                  <a:cubicBezTo>
                    <a:pt x="84800" y="51594"/>
                    <a:pt x="88400" y="42061"/>
                    <a:pt x="88400" y="32622"/>
                  </a:cubicBezTo>
                  <a:cubicBezTo>
                    <a:pt x="88400" y="26294"/>
                    <a:pt x="86622" y="20016"/>
                    <a:pt x="83872" y="14727"/>
                  </a:cubicBezTo>
                  <a:cubicBezTo>
                    <a:pt x="83872" y="13688"/>
                    <a:pt x="83872" y="13688"/>
                    <a:pt x="84800" y="13688"/>
                  </a:cubicBezTo>
                  <a:cubicBezTo>
                    <a:pt x="95605" y="13688"/>
                    <a:pt x="103777" y="24172"/>
                    <a:pt x="103777" y="35738"/>
                  </a:cubicBezTo>
                  <a:cubicBezTo>
                    <a:pt x="103777" y="45272"/>
                    <a:pt x="99205" y="53627"/>
                    <a:pt x="91111" y="56838"/>
                  </a:cubicBezTo>
                  <a:cubicBezTo>
                    <a:pt x="91111" y="56838"/>
                    <a:pt x="90222" y="56838"/>
                    <a:pt x="90222" y="57877"/>
                  </a:cubicBezTo>
                  <a:lnTo>
                    <a:pt x="90222" y="66277"/>
                  </a:lnTo>
                  <a:cubicBezTo>
                    <a:pt x="90222" y="66277"/>
                    <a:pt x="90222" y="67316"/>
                    <a:pt x="91111" y="67316"/>
                  </a:cubicBezTo>
                  <a:cubicBezTo>
                    <a:pt x="101955" y="70527"/>
                    <a:pt x="110050" y="83177"/>
                    <a:pt x="110050" y="95783"/>
                  </a:cubicBezTo>
                  <a:lnTo>
                    <a:pt x="110050" y="105227"/>
                  </a:lnTo>
                  <a:cubicBezTo>
                    <a:pt x="110938" y="109427"/>
                    <a:pt x="107377" y="109427"/>
                    <a:pt x="107377" y="109427"/>
                  </a:cubicBezTo>
                  <a:lnTo>
                    <a:pt x="36088" y="109427"/>
                  </a:lnTo>
                  <a:close/>
                </a:path>
              </a:pathLst>
            </a:custGeom>
            <a:solidFill>
              <a:srgbClr val="FFFFFF"/>
            </a:solidFill>
            <a:ln>
              <a:noFill/>
            </a:ln>
          </p:spPr>
          <p:txBody>
            <a:bodyPr anchorCtr="0" anchor="ctr" bIns="22875" lIns="22875" rIns="22875" tIns="2287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sp>
        <p:nvSpPr>
          <p:cNvPr id="2767" name="Shape 2767"/>
          <p:cNvSpPr/>
          <p:nvPr/>
        </p:nvSpPr>
        <p:spPr>
          <a:xfrm>
            <a:off x="7762806" y="6059257"/>
            <a:ext cx="1755600" cy="411900"/>
          </a:xfrm>
          <a:prstGeom prst="rect">
            <a:avLst/>
          </a:prstGeom>
          <a:noFill/>
          <a:ln>
            <a:noFill/>
          </a:ln>
        </p:spPr>
        <p:txBody>
          <a:bodyPr anchorCtr="0" anchor="b"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Service Analytics</a:t>
            </a:r>
          </a:p>
        </p:txBody>
      </p:sp>
      <p:sp>
        <p:nvSpPr>
          <p:cNvPr id="2768" name="Shape 2768"/>
          <p:cNvSpPr/>
          <p:nvPr/>
        </p:nvSpPr>
        <p:spPr>
          <a:xfrm>
            <a:off x="7762806" y="5429387"/>
            <a:ext cx="19203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Cross-sell &amp; Upsell</a:t>
            </a:r>
          </a:p>
        </p:txBody>
      </p:sp>
      <p:grpSp>
        <p:nvGrpSpPr>
          <p:cNvPr id="2769" name="Shape 2769"/>
          <p:cNvGrpSpPr/>
          <p:nvPr/>
        </p:nvGrpSpPr>
        <p:grpSpPr>
          <a:xfrm>
            <a:off x="7191542" y="6110930"/>
            <a:ext cx="518747" cy="518964"/>
            <a:chOff x="0" y="0"/>
            <a:chExt cx="1085700" cy="1085700"/>
          </a:xfrm>
        </p:grpSpPr>
        <p:grpSp>
          <p:nvGrpSpPr>
            <p:cNvPr id="2770" name="Shape 2770"/>
            <p:cNvGrpSpPr/>
            <p:nvPr/>
          </p:nvGrpSpPr>
          <p:grpSpPr>
            <a:xfrm>
              <a:off x="0" y="0"/>
              <a:ext cx="1085700" cy="1085700"/>
              <a:chOff x="0" y="0"/>
              <a:chExt cx="1085700" cy="1085700"/>
            </a:xfrm>
          </p:grpSpPr>
          <p:sp>
            <p:nvSpPr>
              <p:cNvPr id="2771" name="Shape 2771"/>
              <p:cNvSpPr/>
              <p:nvPr/>
            </p:nvSpPr>
            <p:spPr>
              <a:xfrm>
                <a:off x="0" y="0"/>
                <a:ext cx="1085700" cy="1085700"/>
              </a:xfrm>
              <a:prstGeom prst="ellipse">
                <a:avLst/>
              </a:prstGeom>
              <a:solidFill>
                <a:srgbClr val="00B2A9"/>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772" name="Shape 2772"/>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pic>
          <p:nvPicPr>
            <p:cNvPr id="2773" name="Shape 2773"/>
            <p:cNvPicPr preferRelativeResize="0"/>
            <p:nvPr/>
          </p:nvPicPr>
          <p:blipFill rotWithShape="1">
            <a:blip r:embed="rId12">
              <a:alphaModFix/>
            </a:blip>
            <a:srcRect b="0" l="7649" r="7640" t="0"/>
            <a:stretch/>
          </p:blipFill>
          <p:spPr>
            <a:xfrm>
              <a:off x="304657" y="261365"/>
              <a:ext cx="478500" cy="482100"/>
            </a:xfrm>
            <a:prstGeom prst="rect">
              <a:avLst/>
            </a:prstGeom>
            <a:noFill/>
            <a:ln>
              <a:noFill/>
            </a:ln>
          </p:spPr>
        </p:pic>
      </p:grpSp>
      <p:grpSp>
        <p:nvGrpSpPr>
          <p:cNvPr id="2774" name="Shape 2774"/>
          <p:cNvGrpSpPr/>
          <p:nvPr/>
        </p:nvGrpSpPr>
        <p:grpSpPr>
          <a:xfrm>
            <a:off x="7198545" y="5513344"/>
            <a:ext cx="425680" cy="432095"/>
            <a:chOff x="0" y="0"/>
            <a:chExt cx="991800" cy="991500"/>
          </a:xfrm>
        </p:grpSpPr>
        <p:sp>
          <p:nvSpPr>
            <p:cNvPr id="2775" name="Shape 2775"/>
            <p:cNvSpPr/>
            <p:nvPr/>
          </p:nvSpPr>
          <p:spPr>
            <a:xfrm>
              <a:off x="0" y="0"/>
              <a:ext cx="991800" cy="991500"/>
            </a:xfrm>
            <a:custGeom>
              <a:pathLst>
                <a:path extrusionOk="0" h="120000" w="120000">
                  <a:moveTo>
                    <a:pt x="120000" y="60000"/>
                  </a:moveTo>
                  <a:cubicBezTo>
                    <a:pt x="120000" y="59988"/>
                    <a:pt x="120000" y="59983"/>
                    <a:pt x="120000" y="59972"/>
                  </a:cubicBezTo>
                  <a:lnTo>
                    <a:pt x="120000" y="59972"/>
                  </a:lnTo>
                  <a:cubicBezTo>
                    <a:pt x="119966" y="26844"/>
                    <a:pt x="93116" y="0"/>
                    <a:pt x="60000" y="0"/>
                  </a:cubicBezTo>
                  <a:cubicBezTo>
                    <a:pt x="26883" y="0"/>
                    <a:pt x="33" y="26844"/>
                    <a:pt x="0" y="59972"/>
                  </a:cubicBezTo>
                  <a:lnTo>
                    <a:pt x="0" y="59972"/>
                  </a:lnTo>
                  <a:cubicBezTo>
                    <a:pt x="0" y="59983"/>
                    <a:pt x="0" y="59988"/>
                    <a:pt x="0" y="60000"/>
                  </a:cubicBezTo>
                  <a:cubicBezTo>
                    <a:pt x="0" y="60011"/>
                    <a:pt x="0" y="60016"/>
                    <a:pt x="0" y="60027"/>
                  </a:cubicBezTo>
                  <a:lnTo>
                    <a:pt x="0" y="60027"/>
                  </a:lnTo>
                  <a:cubicBezTo>
                    <a:pt x="33" y="93155"/>
                    <a:pt x="26883" y="120000"/>
                    <a:pt x="60000" y="120000"/>
                  </a:cubicBezTo>
                  <a:cubicBezTo>
                    <a:pt x="93116" y="120000"/>
                    <a:pt x="119966" y="93155"/>
                    <a:pt x="120000" y="60027"/>
                  </a:cubicBezTo>
                  <a:lnTo>
                    <a:pt x="120000" y="60027"/>
                  </a:lnTo>
                  <a:cubicBezTo>
                    <a:pt x="120000" y="60016"/>
                    <a:pt x="120000" y="60011"/>
                    <a:pt x="120000" y="60000"/>
                  </a:cubicBezTo>
                  <a:close/>
                </a:path>
              </a:pathLst>
            </a:custGeom>
            <a:solidFill>
              <a:srgbClr val="92C1E9"/>
            </a:solidFill>
            <a:ln cap="flat" cmpd="sng" w="88900">
              <a:solidFill>
                <a:srgbClr val="418FDE"/>
              </a:solidFill>
              <a:prstDash val="solid"/>
              <a:miter/>
              <a:headEnd len="med" w="med" type="none"/>
              <a:tailEnd len="med" w="med" type="none"/>
            </a:ln>
          </p:spPr>
          <p:txBody>
            <a:bodyPr anchorCtr="0" anchor="ctr" bIns="19075" lIns="19075" rIns="19075" tIns="19075">
              <a:noAutofit/>
            </a:bodyPr>
            <a:lstStyle/>
            <a:p>
              <a:pPr indent="0" lvl="0" marL="0" marR="0" rtl="0" algn="ctr">
                <a:lnSpc>
                  <a:spcPct val="100000"/>
                </a:lnSpc>
                <a:spcBef>
                  <a:spcPts val="0"/>
                </a:spcBef>
                <a:spcAft>
                  <a:spcPts val="0"/>
                </a:spcAft>
                <a:buClr>
                  <a:srgbClr val="FFFFFF"/>
                </a:buClr>
                <a:buFont typeface="Gill Sans"/>
                <a:buNone/>
              </a:pPr>
              <a:r>
                <a:t/>
              </a:r>
              <a:endParaRPr b="0" i="0" sz="1800" u="none" cap="none" strike="noStrike">
                <a:solidFill>
                  <a:srgbClr val="FFFFFF"/>
                </a:solidFill>
                <a:latin typeface="Arial"/>
                <a:ea typeface="Arial"/>
                <a:cs typeface="Arial"/>
                <a:sym typeface="Arial"/>
              </a:endParaRPr>
            </a:p>
          </p:txBody>
        </p:sp>
        <p:sp>
          <p:nvSpPr>
            <p:cNvPr id="2776" name="Shape 2776"/>
            <p:cNvSpPr/>
            <p:nvPr/>
          </p:nvSpPr>
          <p:spPr>
            <a:xfrm>
              <a:off x="307029" y="212327"/>
              <a:ext cx="377999" cy="566700"/>
            </a:xfrm>
            <a:custGeom>
              <a:pathLst>
                <a:path extrusionOk="0" h="120000" w="120000">
                  <a:moveTo>
                    <a:pt x="67502" y="109997"/>
                  </a:moveTo>
                  <a:cubicBezTo>
                    <a:pt x="67502" y="112762"/>
                    <a:pt x="64143" y="114998"/>
                    <a:pt x="60000" y="114998"/>
                  </a:cubicBezTo>
                  <a:cubicBezTo>
                    <a:pt x="55856" y="114998"/>
                    <a:pt x="52503" y="112762"/>
                    <a:pt x="52503" y="109997"/>
                  </a:cubicBezTo>
                  <a:cubicBezTo>
                    <a:pt x="52503" y="107238"/>
                    <a:pt x="55856" y="105002"/>
                    <a:pt x="60000" y="105002"/>
                  </a:cubicBezTo>
                  <a:cubicBezTo>
                    <a:pt x="64143" y="105002"/>
                    <a:pt x="67502" y="107238"/>
                    <a:pt x="67502" y="109997"/>
                  </a:cubicBezTo>
                  <a:close/>
                  <a:moveTo>
                    <a:pt x="97499" y="100000"/>
                  </a:moveTo>
                  <a:cubicBezTo>
                    <a:pt x="89774" y="100000"/>
                    <a:pt x="22500" y="100000"/>
                    <a:pt x="22500" y="100000"/>
                  </a:cubicBezTo>
                  <a:cubicBezTo>
                    <a:pt x="22500" y="100000"/>
                    <a:pt x="15004" y="100062"/>
                    <a:pt x="15004" y="94999"/>
                  </a:cubicBezTo>
                  <a:cubicBezTo>
                    <a:pt x="15004" y="89937"/>
                    <a:pt x="15004" y="14997"/>
                    <a:pt x="15004" y="14997"/>
                  </a:cubicBezTo>
                  <a:cubicBezTo>
                    <a:pt x="15004" y="14997"/>
                    <a:pt x="15126" y="9996"/>
                    <a:pt x="22500" y="9996"/>
                  </a:cubicBezTo>
                  <a:cubicBezTo>
                    <a:pt x="26115" y="9996"/>
                    <a:pt x="44195" y="9996"/>
                    <a:pt x="61696" y="9996"/>
                  </a:cubicBezTo>
                  <a:lnTo>
                    <a:pt x="30347" y="54462"/>
                  </a:lnTo>
                  <a:cubicBezTo>
                    <a:pt x="29924" y="55213"/>
                    <a:pt x="30759" y="56008"/>
                    <a:pt x="31960" y="56008"/>
                  </a:cubicBezTo>
                  <a:lnTo>
                    <a:pt x="50740" y="56008"/>
                  </a:lnTo>
                  <a:cubicBezTo>
                    <a:pt x="51986" y="56008"/>
                    <a:pt x="52820" y="56870"/>
                    <a:pt x="52314" y="57627"/>
                  </a:cubicBezTo>
                  <a:lnTo>
                    <a:pt x="26310" y="90860"/>
                  </a:lnTo>
                  <a:cubicBezTo>
                    <a:pt x="25464" y="92129"/>
                    <a:pt x="28095" y="93125"/>
                    <a:pt x="29296" y="91990"/>
                  </a:cubicBezTo>
                  <a:lnTo>
                    <a:pt x="84157" y="45716"/>
                  </a:lnTo>
                  <a:cubicBezTo>
                    <a:pt x="84964" y="44954"/>
                    <a:pt x="84146" y="43903"/>
                    <a:pt x="82750" y="43903"/>
                  </a:cubicBezTo>
                  <a:lnTo>
                    <a:pt x="66095" y="43903"/>
                  </a:lnTo>
                  <a:cubicBezTo>
                    <a:pt x="64838" y="43903"/>
                    <a:pt x="64004" y="43035"/>
                    <a:pt x="64532" y="42273"/>
                  </a:cubicBezTo>
                  <a:lnTo>
                    <a:pt x="95035" y="9996"/>
                  </a:lnTo>
                  <a:cubicBezTo>
                    <a:pt x="96609" y="9996"/>
                    <a:pt x="97499" y="9996"/>
                    <a:pt x="97499" y="9996"/>
                  </a:cubicBezTo>
                  <a:cubicBezTo>
                    <a:pt x="97499" y="9996"/>
                    <a:pt x="104995" y="9896"/>
                    <a:pt x="104995" y="14997"/>
                  </a:cubicBezTo>
                  <a:cubicBezTo>
                    <a:pt x="104995" y="20099"/>
                    <a:pt x="104995" y="94999"/>
                    <a:pt x="104995" y="94999"/>
                  </a:cubicBezTo>
                  <a:cubicBezTo>
                    <a:pt x="104995" y="94999"/>
                    <a:pt x="105229" y="100000"/>
                    <a:pt x="97499" y="100000"/>
                  </a:cubicBezTo>
                  <a:close/>
                  <a:moveTo>
                    <a:pt x="97499" y="0"/>
                  </a:moveTo>
                  <a:lnTo>
                    <a:pt x="22567" y="0"/>
                  </a:lnTo>
                  <a:cubicBezTo>
                    <a:pt x="22567" y="0"/>
                    <a:pt x="0" y="-77"/>
                    <a:pt x="0" y="14997"/>
                  </a:cubicBezTo>
                  <a:cubicBezTo>
                    <a:pt x="0" y="29940"/>
                    <a:pt x="0" y="105002"/>
                    <a:pt x="0" y="105002"/>
                  </a:cubicBezTo>
                  <a:cubicBezTo>
                    <a:pt x="0" y="105002"/>
                    <a:pt x="-122" y="120000"/>
                    <a:pt x="22500" y="120000"/>
                  </a:cubicBezTo>
                  <a:lnTo>
                    <a:pt x="97499" y="120000"/>
                  </a:lnTo>
                  <a:cubicBezTo>
                    <a:pt x="97499" y="120000"/>
                    <a:pt x="120000" y="120083"/>
                    <a:pt x="120000" y="105002"/>
                  </a:cubicBezTo>
                  <a:cubicBezTo>
                    <a:pt x="120000" y="89915"/>
                    <a:pt x="120000" y="14997"/>
                    <a:pt x="120000" y="14997"/>
                  </a:cubicBezTo>
                  <a:cubicBezTo>
                    <a:pt x="120000" y="14997"/>
                    <a:pt x="119877" y="0"/>
                    <a:pt x="97499" y="0"/>
                  </a:cubicBezTo>
                  <a:close/>
                </a:path>
              </a:pathLst>
            </a:custGeom>
            <a:solidFill>
              <a:srgbClr val="FFFFFF"/>
            </a:solidFill>
            <a:ln>
              <a:noFill/>
            </a:ln>
          </p:spPr>
          <p:txBody>
            <a:bodyPr anchorCtr="0" anchor="ctr" bIns="19075" lIns="19075" rIns="19075" tIns="19075">
              <a:noAutofit/>
            </a:bodyPr>
            <a:lstStyle/>
            <a:p>
              <a:pPr indent="0" lvl="0" marL="0" marR="0" rtl="0" algn="ctr">
                <a:lnSpc>
                  <a:spcPct val="100000"/>
                </a:lnSpc>
                <a:spcBef>
                  <a:spcPts val="0"/>
                </a:spcBef>
                <a:spcAft>
                  <a:spcPts val="0"/>
                </a:spcAft>
                <a:buClr>
                  <a:srgbClr val="FFFFFF"/>
                </a:buClr>
                <a:buFont typeface="Gill Sans"/>
                <a:buNone/>
              </a:pPr>
              <a:r>
                <a:t/>
              </a:r>
              <a:endParaRPr b="0" i="0" sz="1800" u="none" cap="none" strike="noStrike">
                <a:solidFill>
                  <a:srgbClr val="FFFFFF"/>
                </a:solidFill>
                <a:latin typeface="Arial"/>
                <a:ea typeface="Arial"/>
                <a:cs typeface="Arial"/>
                <a:sym typeface="Arial"/>
              </a:endParaRPr>
            </a:p>
          </p:txBody>
        </p:sp>
      </p:grpSp>
      <p:pic>
        <p:nvPicPr>
          <p:cNvPr id="2777" name="Shape 2777"/>
          <p:cNvPicPr preferRelativeResize="0"/>
          <p:nvPr/>
        </p:nvPicPr>
        <p:blipFill rotWithShape="1">
          <a:blip r:embed="rId13">
            <a:alphaModFix/>
          </a:blip>
          <a:srcRect b="0" l="0" r="0" t="0"/>
          <a:stretch/>
        </p:blipFill>
        <p:spPr>
          <a:xfrm flipH="1">
            <a:off x="2454424" y="3266775"/>
            <a:ext cx="757800" cy="1221300"/>
          </a:xfrm>
          <a:prstGeom prst="rect">
            <a:avLst/>
          </a:prstGeom>
          <a:noFill/>
          <a:ln>
            <a:noFill/>
          </a:ln>
          <a:effectLst>
            <a:outerShdw blurRad="381000" rotWithShape="0">
              <a:srgbClr val="000000">
                <a:alpha val="64709"/>
              </a:srgbClr>
            </a:outerShdw>
          </a:effectLst>
        </p:spPr>
      </p:pic>
      <p:grpSp>
        <p:nvGrpSpPr>
          <p:cNvPr id="2778" name="Shape 2778"/>
          <p:cNvGrpSpPr/>
          <p:nvPr/>
        </p:nvGrpSpPr>
        <p:grpSpPr>
          <a:xfrm>
            <a:off x="7143098" y="4826032"/>
            <a:ext cx="540027" cy="540135"/>
            <a:chOff x="7191225" y="4826032"/>
            <a:chExt cx="540027" cy="540135"/>
          </a:xfrm>
        </p:grpSpPr>
        <p:grpSp>
          <p:nvGrpSpPr>
            <p:cNvPr id="2779" name="Shape 2779"/>
            <p:cNvGrpSpPr/>
            <p:nvPr/>
          </p:nvGrpSpPr>
          <p:grpSpPr>
            <a:xfrm>
              <a:off x="7191225" y="4826032"/>
              <a:ext cx="540027" cy="540135"/>
              <a:chOff x="0" y="0"/>
              <a:chExt cx="1085700" cy="1085700"/>
            </a:xfrm>
          </p:grpSpPr>
          <p:sp>
            <p:nvSpPr>
              <p:cNvPr id="2780" name="Shape 2780"/>
              <p:cNvSpPr/>
              <p:nvPr/>
            </p:nvSpPr>
            <p:spPr>
              <a:xfrm>
                <a:off x="0" y="0"/>
                <a:ext cx="1085700" cy="10857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2781" name="Shape 2781"/>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pic>
          <p:nvPicPr>
            <p:cNvPr id="2782" name="Shape 2782"/>
            <p:cNvPicPr preferRelativeResize="0"/>
            <p:nvPr/>
          </p:nvPicPr>
          <p:blipFill rotWithShape="1">
            <a:blip r:embed="rId14">
              <a:alphaModFix/>
            </a:blip>
            <a:srcRect b="0" l="0" r="0" t="0"/>
            <a:stretch/>
          </p:blipFill>
          <p:spPr>
            <a:xfrm>
              <a:off x="7301638" y="4993512"/>
              <a:ext cx="319200" cy="224400"/>
            </a:xfrm>
            <a:prstGeom prst="rect">
              <a:avLst/>
            </a:prstGeom>
            <a:noFill/>
            <a:ln>
              <a:noFill/>
            </a:ln>
          </p:spPr>
        </p:pic>
      </p:grpSp>
      <p:pic>
        <p:nvPicPr>
          <p:cNvPr id="2783" name="Shape 2783"/>
          <p:cNvPicPr preferRelativeResize="0"/>
          <p:nvPr/>
        </p:nvPicPr>
        <p:blipFill rotWithShape="1">
          <a:blip r:embed="rId14">
            <a:alphaModFix/>
          </a:blip>
          <a:srcRect b="0" l="0" r="0" t="0"/>
          <a:stretch/>
        </p:blipFill>
        <p:spPr>
          <a:xfrm>
            <a:off x="9709263" y="4346296"/>
            <a:ext cx="319200" cy="224400"/>
          </a:xfrm>
          <a:prstGeom prst="rect">
            <a:avLst/>
          </a:prstGeom>
          <a:noFill/>
          <a:ln>
            <a:noFill/>
          </a:ln>
        </p:spPr>
      </p:pic>
      <p:pic>
        <p:nvPicPr>
          <p:cNvPr id="2784" name="Shape 2784"/>
          <p:cNvPicPr preferRelativeResize="0"/>
          <p:nvPr/>
        </p:nvPicPr>
        <p:blipFill rotWithShape="1">
          <a:blip r:embed="rId14">
            <a:alphaModFix/>
          </a:blip>
          <a:srcRect b="0" l="0" r="0" t="0"/>
          <a:stretch/>
        </p:blipFill>
        <p:spPr>
          <a:xfrm>
            <a:off x="9260393" y="6258212"/>
            <a:ext cx="319200" cy="224400"/>
          </a:xfrm>
          <a:prstGeom prst="rect">
            <a:avLst/>
          </a:prstGeom>
          <a:noFill/>
          <a:ln>
            <a:noFill/>
          </a:ln>
        </p:spPr>
      </p:pic>
      <p:pic>
        <p:nvPicPr>
          <p:cNvPr id="2785" name="Shape 2785"/>
          <p:cNvPicPr preferRelativeResize="0"/>
          <p:nvPr/>
        </p:nvPicPr>
        <p:blipFill rotWithShape="1">
          <a:blip r:embed="rId14">
            <a:alphaModFix/>
          </a:blip>
          <a:srcRect b="0" l="0" r="0" t="0"/>
          <a:stretch/>
        </p:blipFill>
        <p:spPr>
          <a:xfrm>
            <a:off x="10804167" y="5009962"/>
            <a:ext cx="319200" cy="224400"/>
          </a:xfrm>
          <a:prstGeom prst="rect">
            <a:avLst/>
          </a:prstGeom>
          <a:noFill/>
          <a:ln>
            <a:noFill/>
          </a:ln>
        </p:spPr>
      </p:pic>
      <p:sp>
        <p:nvSpPr>
          <p:cNvPr id="2786" name="Shape 2786"/>
          <p:cNvSpPr/>
          <p:nvPr/>
        </p:nvSpPr>
        <p:spPr>
          <a:xfrm>
            <a:off x="12196825" y="0"/>
            <a:ext cx="1503050" cy="6858000"/>
          </a:xfrm>
          <a:prstGeom prst="flowChartProcess">
            <a:avLst/>
          </a:prstGeom>
          <a:solidFill>
            <a:schemeClr val="lt2"/>
          </a:solid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sp>
        <p:nvSpPr>
          <p:cNvPr id="2787" name="Shape 2787"/>
          <p:cNvSpPr/>
          <p:nvPr/>
        </p:nvSpPr>
        <p:spPr>
          <a:xfrm>
            <a:off x="-1525253" y="0"/>
            <a:ext cx="1503050" cy="6858000"/>
          </a:xfrm>
          <a:prstGeom prst="flowChartProcess">
            <a:avLst/>
          </a:prstGeom>
          <a:solidFill>
            <a:schemeClr val="lt2"/>
          </a:solid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sz="16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1" name="Shape 2791"/>
        <p:cNvGrpSpPr/>
        <p:nvPr/>
      </p:nvGrpSpPr>
      <p:grpSpPr>
        <a:xfrm>
          <a:off x="0" y="0"/>
          <a:ext cx="0" cy="0"/>
          <a:chOff x="0" y="0"/>
          <a:chExt cx="0" cy="0"/>
        </a:xfrm>
      </p:grpSpPr>
      <p:sp>
        <p:nvSpPr>
          <p:cNvPr id="2792" name="Shape 2792"/>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What are challenges for CRM Implementation </a:t>
            </a:r>
          </a:p>
        </p:txBody>
      </p:sp>
      <p:sp>
        <p:nvSpPr>
          <p:cNvPr id="2793" name="Shape 2793"/>
          <p:cNvSpPr txBox="1"/>
          <p:nvPr>
            <p:ph idx="1" type="body"/>
          </p:nvPr>
        </p:nvSpPr>
        <p:spPr>
          <a:xfrm>
            <a:off x="497775" y="926625"/>
            <a:ext cx="5170200" cy="990000"/>
          </a:xfrm>
          <a:prstGeom prst="rect">
            <a:avLst/>
          </a:prstGeom>
        </p:spPr>
        <p:txBody>
          <a:bodyPr anchorCtr="0" anchor="t" bIns="91425" lIns="91425" rIns="91425" tIns="91425">
            <a:noAutofit/>
          </a:bodyPr>
          <a:lstStyle/>
          <a:p>
            <a:pPr indent="0" lvl="0" marL="0" marR="0" rtl="0" algn="l">
              <a:lnSpc>
                <a:spcPct val="100000"/>
              </a:lnSpc>
              <a:spcBef>
                <a:spcPts val="1000"/>
              </a:spcBef>
              <a:spcAft>
                <a:spcPts val="200"/>
              </a:spcAft>
              <a:buNone/>
            </a:pPr>
            <a:r>
              <a:rPr i="1" lang="en-US" sz="2400"/>
              <a:t>T</a:t>
            </a:r>
            <a:r>
              <a:rPr i="1" lang="en-US" sz="2400"/>
              <a:t>he 8 most common issues when implementing CRM: </a:t>
            </a:r>
          </a:p>
        </p:txBody>
      </p:sp>
      <p:sp>
        <p:nvSpPr>
          <p:cNvPr id="2794" name="Shape 2794"/>
          <p:cNvSpPr txBox="1"/>
          <p:nvPr/>
        </p:nvSpPr>
        <p:spPr>
          <a:xfrm>
            <a:off x="726375" y="1406625"/>
            <a:ext cx="5170200" cy="3806400"/>
          </a:xfrm>
          <a:prstGeom prst="rect">
            <a:avLst/>
          </a:prstGeom>
          <a:noFill/>
          <a:ln>
            <a:noFill/>
          </a:ln>
        </p:spPr>
        <p:txBody>
          <a:bodyPr anchorCtr="0" anchor="ctr" bIns="91425" lIns="91425" rIns="91425" tIns="91425">
            <a:noAutofit/>
          </a:bodyPr>
          <a:lstStyle/>
          <a:p>
            <a:pPr indent="-355600" lvl="0" marL="457200" marR="0" rtl="0" algn="l">
              <a:lnSpc>
                <a:spcPct val="100000"/>
              </a:lnSpc>
              <a:spcBef>
                <a:spcPts val="1000"/>
              </a:spcBef>
              <a:spcAft>
                <a:spcPts val="200"/>
              </a:spcAft>
              <a:buClr>
                <a:srgbClr val="5C656A"/>
              </a:buClr>
              <a:buSzPct val="100000"/>
              <a:buAutoNum type="arabicPeriod"/>
            </a:pPr>
            <a:r>
              <a:rPr lang="en-US" sz="2000">
                <a:solidFill>
                  <a:srgbClr val="5C656A"/>
                </a:solidFill>
              </a:rPr>
              <a:t>Lack of strategic vision </a:t>
            </a:r>
          </a:p>
          <a:p>
            <a:pPr indent="-355600" lvl="0" marL="457200" marR="0" rtl="0" algn="l">
              <a:lnSpc>
                <a:spcPct val="100000"/>
              </a:lnSpc>
              <a:spcBef>
                <a:spcPts val="1000"/>
              </a:spcBef>
              <a:spcAft>
                <a:spcPts val="200"/>
              </a:spcAft>
              <a:buClr>
                <a:srgbClr val="5C656A"/>
              </a:buClr>
              <a:buSzPct val="100000"/>
              <a:buAutoNum type="arabicPeriod"/>
            </a:pPr>
            <a:r>
              <a:rPr lang="en-US" sz="2000">
                <a:solidFill>
                  <a:srgbClr val="5C656A"/>
                </a:solidFill>
              </a:rPr>
              <a:t>No project team </a:t>
            </a:r>
          </a:p>
          <a:p>
            <a:pPr indent="-355600" lvl="0" marL="457200" marR="0" rtl="0" algn="l">
              <a:lnSpc>
                <a:spcPct val="100000"/>
              </a:lnSpc>
              <a:spcBef>
                <a:spcPts val="1000"/>
              </a:spcBef>
              <a:spcAft>
                <a:spcPts val="200"/>
              </a:spcAft>
              <a:buClr>
                <a:srgbClr val="5C656A"/>
              </a:buClr>
              <a:buSzPct val="100000"/>
              <a:buAutoNum type="arabicPeriod"/>
            </a:pPr>
            <a:r>
              <a:rPr lang="en-US" sz="2000">
                <a:solidFill>
                  <a:srgbClr val="5C656A"/>
                </a:solidFill>
              </a:rPr>
              <a:t>No clear business process </a:t>
            </a:r>
          </a:p>
          <a:p>
            <a:pPr indent="-355600" lvl="0" marL="457200" marR="0" rtl="0" algn="l">
              <a:lnSpc>
                <a:spcPct val="100000"/>
              </a:lnSpc>
              <a:spcBef>
                <a:spcPts val="1000"/>
              </a:spcBef>
              <a:spcAft>
                <a:spcPts val="200"/>
              </a:spcAft>
              <a:buClr>
                <a:srgbClr val="5C656A"/>
              </a:buClr>
              <a:buSzPct val="100000"/>
              <a:buAutoNum type="arabicPeriod"/>
            </a:pPr>
            <a:r>
              <a:rPr lang="en-US" sz="2000">
                <a:solidFill>
                  <a:srgbClr val="5C656A"/>
                </a:solidFill>
              </a:rPr>
              <a:t>Not knowing how to measure success </a:t>
            </a:r>
          </a:p>
          <a:p>
            <a:pPr indent="-355600" lvl="0" marL="457200" marR="0" rtl="0" algn="l">
              <a:lnSpc>
                <a:spcPct val="100000"/>
              </a:lnSpc>
              <a:spcBef>
                <a:spcPts val="1000"/>
              </a:spcBef>
              <a:spcAft>
                <a:spcPts val="200"/>
              </a:spcAft>
              <a:buClr>
                <a:srgbClr val="5C656A"/>
              </a:buClr>
              <a:buSzPct val="100000"/>
              <a:buAutoNum type="arabicPeriod"/>
            </a:pPr>
            <a:r>
              <a:rPr lang="en-US" sz="2000">
                <a:solidFill>
                  <a:srgbClr val="5C656A"/>
                </a:solidFill>
              </a:rPr>
              <a:t>No change management process </a:t>
            </a:r>
          </a:p>
          <a:p>
            <a:pPr indent="-355600" lvl="0" marL="457200" marR="0" rtl="0" algn="l">
              <a:lnSpc>
                <a:spcPct val="100000"/>
              </a:lnSpc>
              <a:spcBef>
                <a:spcPts val="1000"/>
              </a:spcBef>
              <a:spcAft>
                <a:spcPts val="200"/>
              </a:spcAft>
              <a:buClr>
                <a:srgbClr val="5C656A"/>
              </a:buClr>
              <a:buSzPct val="100000"/>
              <a:buAutoNum type="arabicPeriod"/>
            </a:pPr>
            <a:r>
              <a:rPr lang="en-US" sz="2000">
                <a:solidFill>
                  <a:srgbClr val="5C656A"/>
                </a:solidFill>
              </a:rPr>
              <a:t>Inadequate training </a:t>
            </a:r>
          </a:p>
          <a:p>
            <a:pPr indent="-355600" lvl="0" marL="457200" marR="0" rtl="0" algn="l">
              <a:lnSpc>
                <a:spcPct val="100000"/>
              </a:lnSpc>
              <a:spcBef>
                <a:spcPts val="1000"/>
              </a:spcBef>
              <a:spcAft>
                <a:spcPts val="200"/>
              </a:spcAft>
              <a:buClr>
                <a:srgbClr val="5C656A"/>
              </a:buClr>
              <a:buSzPct val="100000"/>
              <a:buAutoNum type="arabicPeriod"/>
            </a:pPr>
            <a:r>
              <a:rPr lang="en-US" sz="2000">
                <a:solidFill>
                  <a:srgbClr val="5C656A"/>
                </a:solidFill>
              </a:rPr>
              <a:t>Dirty data </a:t>
            </a:r>
          </a:p>
          <a:p>
            <a:pPr indent="-355600" lvl="0" marL="457200" marR="0" rtl="0" algn="l">
              <a:lnSpc>
                <a:spcPct val="100000"/>
              </a:lnSpc>
              <a:spcBef>
                <a:spcPts val="1000"/>
              </a:spcBef>
              <a:spcAft>
                <a:spcPts val="200"/>
              </a:spcAft>
              <a:buClr>
                <a:srgbClr val="5C656A"/>
              </a:buClr>
              <a:buSzPct val="100000"/>
              <a:buAutoNum type="arabicPeriod"/>
            </a:pPr>
            <a:r>
              <a:rPr lang="en-US" sz="2000">
                <a:solidFill>
                  <a:srgbClr val="5C656A"/>
                </a:solidFill>
              </a:rPr>
              <a:t>Not getting help</a:t>
            </a:r>
          </a:p>
          <a:p>
            <a:pPr lvl="0" rtl="0">
              <a:spcBef>
                <a:spcPts val="0"/>
              </a:spcBef>
              <a:buNone/>
            </a:pPr>
            <a:r>
              <a:t/>
            </a:r>
            <a:endParaRPr sz="2000"/>
          </a:p>
        </p:txBody>
      </p:sp>
      <p:sp>
        <p:nvSpPr>
          <p:cNvPr id="2795" name="Shape 2795"/>
          <p:cNvSpPr txBox="1"/>
          <p:nvPr/>
        </p:nvSpPr>
        <p:spPr>
          <a:xfrm>
            <a:off x="6269025" y="1705825"/>
            <a:ext cx="5914800" cy="3959100"/>
          </a:xfrm>
          <a:prstGeom prst="rect">
            <a:avLst/>
          </a:prstGeom>
          <a:noFill/>
          <a:ln>
            <a:noFill/>
          </a:ln>
        </p:spPr>
        <p:txBody>
          <a:bodyPr anchorCtr="0" anchor="ctr" bIns="91425" lIns="91425" rIns="91425" tIns="91425">
            <a:noAutofit/>
          </a:bodyPr>
          <a:lstStyle/>
          <a:p>
            <a:pPr lvl="0" marR="0" rtl="0" algn="l">
              <a:lnSpc>
                <a:spcPct val="100000"/>
              </a:lnSpc>
              <a:spcBef>
                <a:spcPts val="1000"/>
              </a:spcBef>
              <a:spcAft>
                <a:spcPts val="200"/>
              </a:spcAft>
              <a:buNone/>
            </a:pPr>
            <a:r>
              <a:rPr lang="en-US" sz="2000">
                <a:solidFill>
                  <a:srgbClr val="5C656A"/>
                </a:solidFill>
              </a:rPr>
              <a:t>Challenge #1: Define strategic vision</a:t>
            </a:r>
          </a:p>
          <a:p>
            <a:pPr lvl="0" marR="0" rtl="0" algn="l">
              <a:lnSpc>
                <a:spcPct val="100000"/>
              </a:lnSpc>
              <a:spcBef>
                <a:spcPts val="1000"/>
              </a:spcBef>
              <a:spcAft>
                <a:spcPts val="200"/>
              </a:spcAft>
              <a:buNone/>
            </a:pPr>
            <a:r>
              <a:rPr lang="en-US" sz="2000">
                <a:solidFill>
                  <a:srgbClr val="5C656A"/>
                </a:solidFill>
              </a:rPr>
              <a:t>Challenge #2: Build up a project team </a:t>
            </a:r>
          </a:p>
          <a:p>
            <a:pPr lvl="0" marR="0" rtl="0" algn="l">
              <a:lnSpc>
                <a:spcPct val="100000"/>
              </a:lnSpc>
              <a:spcBef>
                <a:spcPts val="1000"/>
              </a:spcBef>
              <a:spcAft>
                <a:spcPts val="200"/>
              </a:spcAft>
              <a:buNone/>
            </a:pPr>
            <a:r>
              <a:rPr lang="en-US" sz="2000">
                <a:solidFill>
                  <a:srgbClr val="5C656A"/>
                </a:solidFill>
              </a:rPr>
              <a:t>Challenge #3: Define business process </a:t>
            </a:r>
          </a:p>
          <a:p>
            <a:pPr lvl="0" marR="0" rtl="0" algn="l">
              <a:lnSpc>
                <a:spcPct val="100000"/>
              </a:lnSpc>
              <a:spcBef>
                <a:spcPts val="1000"/>
              </a:spcBef>
              <a:spcAft>
                <a:spcPts val="200"/>
              </a:spcAft>
              <a:buNone/>
            </a:pPr>
            <a:r>
              <a:rPr lang="en-US" sz="2000">
                <a:solidFill>
                  <a:srgbClr val="5C656A"/>
                </a:solidFill>
              </a:rPr>
              <a:t>Challenge #4: Define success</a:t>
            </a:r>
          </a:p>
          <a:p>
            <a:pPr lvl="0" marR="0" rtl="0" algn="l">
              <a:lnSpc>
                <a:spcPct val="100000"/>
              </a:lnSpc>
              <a:spcBef>
                <a:spcPts val="1000"/>
              </a:spcBef>
              <a:spcAft>
                <a:spcPts val="200"/>
              </a:spcAft>
              <a:buNone/>
            </a:pPr>
            <a:r>
              <a:rPr lang="en-US" sz="2000">
                <a:solidFill>
                  <a:srgbClr val="5C656A"/>
                </a:solidFill>
              </a:rPr>
              <a:t>Challenge #5: Manage change</a:t>
            </a:r>
          </a:p>
          <a:p>
            <a:pPr lvl="0" marR="0" rtl="0" algn="l">
              <a:lnSpc>
                <a:spcPct val="100000"/>
              </a:lnSpc>
              <a:spcBef>
                <a:spcPts val="1000"/>
              </a:spcBef>
              <a:spcAft>
                <a:spcPts val="200"/>
              </a:spcAft>
              <a:buNone/>
            </a:pPr>
            <a:r>
              <a:rPr lang="en-US" sz="2000">
                <a:solidFill>
                  <a:srgbClr val="5C656A"/>
                </a:solidFill>
              </a:rPr>
              <a:t>Challenge #6: Train and train again</a:t>
            </a:r>
          </a:p>
          <a:p>
            <a:pPr lvl="0" marR="0" rtl="0" algn="l">
              <a:lnSpc>
                <a:spcPct val="100000"/>
              </a:lnSpc>
              <a:spcBef>
                <a:spcPts val="1000"/>
              </a:spcBef>
              <a:spcAft>
                <a:spcPts val="200"/>
              </a:spcAft>
              <a:buNone/>
            </a:pPr>
            <a:r>
              <a:rPr lang="en-US" sz="2000">
                <a:solidFill>
                  <a:srgbClr val="5C656A"/>
                </a:solidFill>
              </a:rPr>
              <a:t>Challenge #7: Clean your data and keep it clean </a:t>
            </a:r>
          </a:p>
          <a:p>
            <a:pPr lvl="0" marR="0" rtl="0" algn="l">
              <a:lnSpc>
                <a:spcPct val="100000"/>
              </a:lnSpc>
              <a:spcBef>
                <a:spcPts val="1000"/>
              </a:spcBef>
              <a:spcAft>
                <a:spcPts val="200"/>
              </a:spcAft>
              <a:buNone/>
            </a:pPr>
            <a:r>
              <a:rPr lang="en-US" sz="2000">
                <a:solidFill>
                  <a:srgbClr val="5C656A"/>
                </a:solidFill>
              </a:rPr>
              <a:t>Challenge #8: Know where to get help</a:t>
            </a:r>
          </a:p>
        </p:txBody>
      </p:sp>
      <p:sp>
        <p:nvSpPr>
          <p:cNvPr id="2796" name="Shape 2796"/>
          <p:cNvSpPr txBox="1"/>
          <p:nvPr>
            <p:ph idx="1" type="body"/>
          </p:nvPr>
        </p:nvSpPr>
        <p:spPr>
          <a:xfrm>
            <a:off x="6140850" y="926625"/>
            <a:ext cx="5170200" cy="990000"/>
          </a:xfrm>
          <a:prstGeom prst="rect">
            <a:avLst/>
          </a:prstGeom>
        </p:spPr>
        <p:txBody>
          <a:bodyPr anchorCtr="0" anchor="t" bIns="91425" lIns="91425" rIns="91425" tIns="91425">
            <a:noAutofit/>
          </a:bodyPr>
          <a:lstStyle/>
          <a:p>
            <a:pPr indent="0" lvl="0" marL="0" marR="0" rtl="0" algn="l">
              <a:lnSpc>
                <a:spcPct val="100000"/>
              </a:lnSpc>
              <a:spcBef>
                <a:spcPts val="1000"/>
              </a:spcBef>
              <a:spcAft>
                <a:spcPts val="200"/>
              </a:spcAft>
              <a:buNone/>
            </a:pPr>
            <a:r>
              <a:rPr i="1" lang="en-US" sz="2400"/>
              <a:t>How you can address each of these challenges—and how we can help</a:t>
            </a:r>
          </a:p>
          <a:p>
            <a:pPr indent="0" lvl="0" marL="0" marR="0" rtl="0" algn="l">
              <a:lnSpc>
                <a:spcPct val="100000"/>
              </a:lnSpc>
              <a:spcBef>
                <a:spcPts val="1000"/>
              </a:spcBef>
              <a:spcAft>
                <a:spcPts val="200"/>
              </a:spcAft>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0" name="Shape 2800"/>
        <p:cNvGrpSpPr/>
        <p:nvPr/>
      </p:nvGrpSpPr>
      <p:grpSpPr>
        <a:xfrm>
          <a:off x="0" y="0"/>
          <a:ext cx="0" cy="0"/>
          <a:chOff x="0" y="0"/>
          <a:chExt cx="0" cy="0"/>
        </a:xfrm>
      </p:grpSpPr>
      <p:sp>
        <p:nvSpPr>
          <p:cNvPr id="2801" name="Shape 2801"/>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0</a:t>
            </a:r>
            <a:r>
              <a:rPr lang="en-US"/>
              <a:t>5 steps to a successful implementation </a:t>
            </a:r>
          </a:p>
        </p:txBody>
      </p:sp>
      <p:sp>
        <p:nvSpPr>
          <p:cNvPr id="2802" name="Shape 2802"/>
          <p:cNvSpPr txBox="1"/>
          <p:nvPr/>
        </p:nvSpPr>
        <p:spPr>
          <a:xfrm>
            <a:off x="1944150" y="1281900"/>
            <a:ext cx="6986100" cy="4294200"/>
          </a:xfrm>
          <a:prstGeom prst="rect">
            <a:avLst/>
          </a:prstGeom>
          <a:noFill/>
          <a:ln>
            <a:noFill/>
          </a:ln>
        </p:spPr>
        <p:txBody>
          <a:bodyPr anchorCtr="0" anchor="ctr" bIns="91425" lIns="91425" rIns="91425" tIns="91425">
            <a:noAutofit/>
          </a:bodyPr>
          <a:lstStyle/>
          <a:p>
            <a:pPr lvl="0">
              <a:lnSpc>
                <a:spcPct val="150000"/>
              </a:lnSpc>
              <a:spcBef>
                <a:spcPts val="0"/>
              </a:spcBef>
              <a:buNone/>
            </a:pPr>
            <a:r>
              <a:rPr lang="en-US" sz="3000">
                <a:solidFill>
                  <a:srgbClr val="5C656A"/>
                </a:solidFill>
              </a:rPr>
              <a:t>1. Plan and prepare </a:t>
            </a:r>
          </a:p>
          <a:p>
            <a:pPr lvl="0">
              <a:lnSpc>
                <a:spcPct val="150000"/>
              </a:lnSpc>
              <a:spcBef>
                <a:spcPts val="0"/>
              </a:spcBef>
              <a:buNone/>
            </a:pPr>
            <a:r>
              <a:rPr lang="en-US" sz="3000">
                <a:solidFill>
                  <a:srgbClr val="5C656A"/>
                </a:solidFill>
              </a:rPr>
              <a:t>2. Set up and customize </a:t>
            </a:r>
          </a:p>
          <a:p>
            <a:pPr lvl="0">
              <a:lnSpc>
                <a:spcPct val="150000"/>
              </a:lnSpc>
              <a:spcBef>
                <a:spcPts val="0"/>
              </a:spcBef>
              <a:buNone/>
            </a:pPr>
            <a:r>
              <a:rPr lang="en-US" sz="3000">
                <a:solidFill>
                  <a:srgbClr val="5C656A"/>
                </a:solidFill>
              </a:rPr>
              <a:t>3. Deploy Salesforce CRM </a:t>
            </a:r>
          </a:p>
          <a:p>
            <a:pPr lvl="0">
              <a:lnSpc>
                <a:spcPct val="150000"/>
              </a:lnSpc>
              <a:spcBef>
                <a:spcPts val="0"/>
              </a:spcBef>
              <a:buNone/>
            </a:pPr>
            <a:r>
              <a:rPr lang="en-US" sz="3000">
                <a:solidFill>
                  <a:srgbClr val="5C656A"/>
                </a:solidFill>
              </a:rPr>
              <a:t>4. Drive adoption </a:t>
            </a:r>
          </a:p>
          <a:p>
            <a:pPr lvl="0" rtl="0">
              <a:lnSpc>
                <a:spcPct val="150000"/>
              </a:lnSpc>
              <a:spcBef>
                <a:spcPts val="0"/>
              </a:spcBef>
              <a:buNone/>
            </a:pPr>
            <a:r>
              <a:rPr lang="en-US" sz="3000">
                <a:solidFill>
                  <a:srgbClr val="5C656A"/>
                </a:solidFill>
              </a:rPr>
              <a:t>5. Continuously improve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6" name="Shape 2806"/>
        <p:cNvGrpSpPr/>
        <p:nvPr/>
      </p:nvGrpSpPr>
      <p:grpSpPr>
        <a:xfrm>
          <a:off x="0" y="0"/>
          <a:ext cx="0" cy="0"/>
          <a:chOff x="0" y="0"/>
          <a:chExt cx="0" cy="0"/>
        </a:xfrm>
      </p:grpSpPr>
      <p:sp>
        <p:nvSpPr>
          <p:cNvPr id="2807" name="Shape 2807"/>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1. Plan and prepare overview</a:t>
            </a:r>
          </a:p>
        </p:txBody>
      </p:sp>
      <p:sp>
        <p:nvSpPr>
          <p:cNvPr id="2808" name="Shape 2808"/>
          <p:cNvSpPr txBox="1"/>
          <p:nvPr/>
        </p:nvSpPr>
        <p:spPr>
          <a:xfrm>
            <a:off x="1944150" y="1053500"/>
            <a:ext cx="6986100" cy="3845700"/>
          </a:xfrm>
          <a:prstGeom prst="rect">
            <a:avLst/>
          </a:prstGeom>
          <a:noFill/>
          <a:ln>
            <a:noFill/>
          </a:ln>
        </p:spPr>
        <p:txBody>
          <a:bodyPr anchorCtr="0" anchor="ctr" bIns="91425" lIns="91425" rIns="91425" tIns="91425">
            <a:noAutofit/>
          </a:bodyPr>
          <a:lstStyle/>
          <a:p>
            <a:pPr indent="0" lvl="0" marL="0" marR="0" rtl="0" algn="l">
              <a:lnSpc>
                <a:spcPct val="150000"/>
              </a:lnSpc>
              <a:spcBef>
                <a:spcPts val="0"/>
              </a:spcBef>
              <a:spcAft>
                <a:spcPts val="0"/>
              </a:spcAft>
              <a:buNone/>
            </a:pPr>
            <a:r>
              <a:rPr lang="en-US" sz="2400">
                <a:solidFill>
                  <a:srgbClr val="5C656A"/>
                </a:solidFill>
              </a:rPr>
              <a:t>1. </a:t>
            </a:r>
            <a:r>
              <a:rPr lang="en-US" sz="2400">
                <a:solidFill>
                  <a:srgbClr val="5C656A"/>
                </a:solidFill>
              </a:rPr>
              <a:t>Organize your team</a:t>
            </a:r>
          </a:p>
          <a:p>
            <a:pPr indent="0" lvl="0" marL="0" marR="0" rtl="0" algn="l">
              <a:lnSpc>
                <a:spcPct val="150000"/>
              </a:lnSpc>
              <a:spcBef>
                <a:spcPts val="0"/>
              </a:spcBef>
              <a:spcAft>
                <a:spcPts val="0"/>
              </a:spcAft>
              <a:buNone/>
            </a:pPr>
            <a:r>
              <a:rPr lang="en-US" sz="2400">
                <a:solidFill>
                  <a:srgbClr val="5C656A"/>
                </a:solidFill>
              </a:rPr>
              <a:t>2. Set realistic goals</a:t>
            </a:r>
          </a:p>
          <a:p>
            <a:pPr indent="0" lvl="0" marL="0" marR="0" rtl="0" algn="l">
              <a:lnSpc>
                <a:spcPct val="150000"/>
              </a:lnSpc>
              <a:spcBef>
                <a:spcPts val="0"/>
              </a:spcBef>
              <a:spcAft>
                <a:spcPts val="0"/>
              </a:spcAft>
              <a:buNone/>
            </a:pPr>
            <a:r>
              <a:rPr lang="en-US" sz="2400">
                <a:solidFill>
                  <a:srgbClr val="5C656A"/>
                </a:solidFill>
              </a:rPr>
              <a:t>3. Process mapping </a:t>
            </a:r>
          </a:p>
          <a:p>
            <a:pPr indent="0" lvl="0" marL="0" marR="0" rtl="0" algn="l">
              <a:lnSpc>
                <a:spcPct val="150000"/>
              </a:lnSpc>
              <a:spcBef>
                <a:spcPts val="0"/>
              </a:spcBef>
              <a:spcAft>
                <a:spcPts val="0"/>
              </a:spcAft>
              <a:buNone/>
            </a:pPr>
            <a:r>
              <a:rPr lang="en-US" sz="2400">
                <a:solidFill>
                  <a:srgbClr val="5C656A"/>
                </a:solidFill>
              </a:rPr>
              <a:t>4.Understand your data</a:t>
            </a:r>
          </a:p>
          <a:p>
            <a:pPr indent="0" lvl="0" marL="0" marR="0" rtl="0" algn="l">
              <a:lnSpc>
                <a:spcPct val="150000"/>
              </a:lnSpc>
              <a:spcBef>
                <a:spcPts val="0"/>
              </a:spcBef>
              <a:spcAft>
                <a:spcPts val="0"/>
              </a:spcAft>
              <a:buNone/>
            </a:pPr>
            <a:r>
              <a:rPr lang="en-US" sz="2400">
                <a:solidFill>
                  <a:srgbClr val="5C656A"/>
                </a:solidFill>
              </a:rPr>
              <a:t>5. Choose an implementation approach  </a:t>
            </a:r>
          </a:p>
          <a:p>
            <a:pPr indent="0" lvl="0" marL="0" marR="0" rtl="0" algn="l">
              <a:lnSpc>
                <a:spcPct val="150000"/>
              </a:lnSpc>
              <a:spcBef>
                <a:spcPts val="0"/>
              </a:spcBef>
              <a:spcAft>
                <a:spcPts val="0"/>
              </a:spcAft>
              <a:buNone/>
            </a:pPr>
            <a:r>
              <a:rPr lang="en-US" sz="2400">
                <a:solidFill>
                  <a:srgbClr val="5C656A"/>
                </a:solidFill>
              </a:rPr>
              <a:t>6. Build a project timeline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2" name="Shape 2812"/>
        <p:cNvGrpSpPr/>
        <p:nvPr/>
      </p:nvGrpSpPr>
      <p:grpSpPr>
        <a:xfrm>
          <a:off x="0" y="0"/>
          <a:ext cx="0" cy="0"/>
          <a:chOff x="0" y="0"/>
          <a:chExt cx="0" cy="0"/>
        </a:xfrm>
      </p:grpSpPr>
      <p:sp>
        <p:nvSpPr>
          <p:cNvPr id="2813" name="Shape 2813"/>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1.</a:t>
            </a:r>
            <a:r>
              <a:rPr lang="en-US"/>
              <a:t>Plan and prepare - Organize your team</a:t>
            </a:r>
          </a:p>
        </p:txBody>
      </p:sp>
      <p:sp>
        <p:nvSpPr>
          <p:cNvPr id="2814" name="Shape 2814"/>
          <p:cNvSpPr txBox="1"/>
          <p:nvPr/>
        </p:nvSpPr>
        <p:spPr>
          <a:xfrm>
            <a:off x="1258350" y="1358100"/>
            <a:ext cx="6986100" cy="4294200"/>
          </a:xfrm>
          <a:prstGeom prst="rect">
            <a:avLst/>
          </a:prstGeom>
          <a:noFill/>
          <a:ln>
            <a:noFill/>
          </a:ln>
        </p:spPr>
        <p:txBody>
          <a:bodyPr anchorCtr="0" anchor="ctr" bIns="91425" lIns="91425" rIns="91425" tIns="91425">
            <a:noAutofit/>
          </a:bodyPr>
          <a:lstStyle/>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An executive sponsor</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One or more system administrators</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A project manager </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One or more power users</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One or more trainers</a:t>
            </a:r>
          </a:p>
        </p:txBody>
      </p:sp>
      <p:sp>
        <p:nvSpPr>
          <p:cNvPr id="2815" name="Shape 2815"/>
          <p:cNvSpPr txBox="1"/>
          <p:nvPr/>
        </p:nvSpPr>
        <p:spPr>
          <a:xfrm>
            <a:off x="604600" y="1129700"/>
            <a:ext cx="9500700" cy="896400"/>
          </a:xfrm>
          <a:prstGeom prst="rect">
            <a:avLst/>
          </a:prstGeom>
          <a:noFill/>
          <a:ln>
            <a:noFill/>
          </a:ln>
        </p:spPr>
        <p:txBody>
          <a:bodyPr anchorCtr="0" anchor="ctr" bIns="91425" lIns="91425" rIns="91425" tIns="91425">
            <a:noAutofit/>
          </a:bodyPr>
          <a:lstStyle/>
          <a:p>
            <a:pPr indent="0" lvl="0" marL="0" marR="0" rtl="0" algn="l">
              <a:lnSpc>
                <a:spcPct val="150000"/>
              </a:lnSpc>
              <a:spcBef>
                <a:spcPts val="0"/>
              </a:spcBef>
              <a:spcAft>
                <a:spcPts val="0"/>
              </a:spcAft>
              <a:buNone/>
            </a:pPr>
            <a:r>
              <a:rPr i="1" lang="en-US" sz="2400">
                <a:solidFill>
                  <a:srgbClr val="5C656A"/>
                </a:solidFill>
              </a:rPr>
              <a:t>All project teams should include the following participants: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9" name="Shape 2819"/>
        <p:cNvGrpSpPr/>
        <p:nvPr/>
      </p:nvGrpSpPr>
      <p:grpSpPr>
        <a:xfrm>
          <a:off x="0" y="0"/>
          <a:ext cx="0" cy="0"/>
          <a:chOff x="0" y="0"/>
          <a:chExt cx="0" cy="0"/>
        </a:xfrm>
      </p:grpSpPr>
      <p:sp>
        <p:nvSpPr>
          <p:cNvPr id="2820" name="Shape 2820"/>
          <p:cNvSpPr txBox="1"/>
          <p:nvPr>
            <p:ph type="title"/>
          </p:nvPr>
        </p:nvSpPr>
        <p:spPr>
          <a:xfrm>
            <a:off x="571500" y="63500"/>
            <a:ext cx="11046000" cy="990000"/>
          </a:xfrm>
          <a:prstGeom prst="rect">
            <a:avLst/>
          </a:prstGeom>
        </p:spPr>
        <p:txBody>
          <a:bodyPr anchorCtr="0" anchor="b" bIns="91425" lIns="91425" rIns="91425" tIns="91425">
            <a:noAutofit/>
          </a:bodyPr>
          <a:lstStyle/>
          <a:p>
            <a:pPr indent="0" lvl="0" marL="0" marR="0" rtl="0" algn="l">
              <a:lnSpc>
                <a:spcPct val="95000"/>
              </a:lnSpc>
              <a:spcBef>
                <a:spcPts val="0"/>
              </a:spcBef>
              <a:spcAft>
                <a:spcPts val="0"/>
              </a:spcAft>
              <a:buNone/>
            </a:pPr>
            <a:r>
              <a:rPr lang="en-US"/>
              <a:t>1.</a:t>
            </a:r>
            <a:r>
              <a:rPr lang="en-US"/>
              <a:t>Plan and prepare - Set realistic goals</a:t>
            </a:r>
          </a:p>
        </p:txBody>
      </p:sp>
      <p:sp>
        <p:nvSpPr>
          <p:cNvPr id="2821" name="Shape 2821"/>
          <p:cNvSpPr txBox="1"/>
          <p:nvPr/>
        </p:nvSpPr>
        <p:spPr>
          <a:xfrm>
            <a:off x="0" y="1053300"/>
            <a:ext cx="5255700" cy="4294200"/>
          </a:xfrm>
          <a:prstGeom prst="rect">
            <a:avLst/>
          </a:prstGeom>
          <a:noFill/>
          <a:ln>
            <a:noFill/>
          </a:ln>
        </p:spPr>
        <p:txBody>
          <a:bodyPr anchorCtr="0" anchor="ctr" bIns="91425" lIns="91425" rIns="91425" tIns="91425">
            <a:noAutofit/>
          </a:bodyPr>
          <a:lstStyle/>
          <a:p>
            <a:pPr indent="-228600" lvl="0" marL="457200" marR="0" rtl="0" algn="l">
              <a:lnSpc>
                <a:spcPct val="200000"/>
              </a:lnSpc>
              <a:spcBef>
                <a:spcPts val="0"/>
              </a:spcBef>
              <a:spcAft>
                <a:spcPts val="0"/>
              </a:spcAft>
              <a:buClr>
                <a:srgbClr val="5C656A"/>
              </a:buClr>
              <a:buChar char="-"/>
            </a:pPr>
            <a:r>
              <a:rPr i="1" lang="en-US">
                <a:solidFill>
                  <a:srgbClr val="5C656A"/>
                </a:solidFill>
              </a:rPr>
              <a:t>“Build and maintain long-term relationships with valuable customers by creating personalized experiences across all touch-points and by anticipating customer needs and providing customized offers.” </a:t>
            </a:r>
          </a:p>
          <a:p>
            <a:pPr indent="-228600" lvl="0" marL="457200" marR="0" rtl="0" algn="l">
              <a:lnSpc>
                <a:spcPct val="200000"/>
              </a:lnSpc>
              <a:spcBef>
                <a:spcPts val="0"/>
              </a:spcBef>
              <a:spcAft>
                <a:spcPts val="0"/>
              </a:spcAft>
              <a:buClr>
                <a:srgbClr val="5C656A"/>
              </a:buClr>
              <a:buChar char="-"/>
            </a:pPr>
            <a:r>
              <a:rPr i="1" lang="en-US">
                <a:solidFill>
                  <a:srgbClr val="5C656A"/>
                </a:solidFill>
              </a:rPr>
              <a:t>“Customer loyalty is our highest priority.” </a:t>
            </a:r>
          </a:p>
          <a:p>
            <a:pPr indent="-228600" lvl="0" marL="457200" marR="0" rtl="0" algn="l">
              <a:lnSpc>
                <a:spcPct val="200000"/>
              </a:lnSpc>
              <a:spcBef>
                <a:spcPts val="0"/>
              </a:spcBef>
              <a:spcAft>
                <a:spcPts val="0"/>
              </a:spcAft>
              <a:buClr>
                <a:srgbClr val="5C656A"/>
              </a:buClr>
              <a:buChar char="-"/>
            </a:pPr>
            <a:r>
              <a:rPr i="1" lang="en-US">
                <a:solidFill>
                  <a:srgbClr val="5C656A"/>
                </a:solidFill>
              </a:rPr>
              <a:t>“Provide the highest level of personalized service for all customers and give customers the communication channels they want”</a:t>
            </a:r>
          </a:p>
        </p:txBody>
      </p:sp>
      <p:pic>
        <p:nvPicPr>
          <p:cNvPr id="2822" name="Shape 2822"/>
          <p:cNvPicPr preferRelativeResize="0"/>
          <p:nvPr/>
        </p:nvPicPr>
        <p:blipFill>
          <a:blip r:embed="rId3">
            <a:alphaModFix/>
          </a:blip>
          <a:stretch>
            <a:fillRect/>
          </a:stretch>
        </p:blipFill>
        <p:spPr>
          <a:xfrm>
            <a:off x="5255687" y="1444737"/>
            <a:ext cx="6715125" cy="3648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6" name="Shape 2826"/>
        <p:cNvGrpSpPr/>
        <p:nvPr/>
      </p:nvGrpSpPr>
      <p:grpSpPr>
        <a:xfrm>
          <a:off x="0" y="0"/>
          <a:ext cx="0" cy="0"/>
          <a:chOff x="0" y="0"/>
          <a:chExt cx="0" cy="0"/>
        </a:xfrm>
      </p:grpSpPr>
      <p:sp>
        <p:nvSpPr>
          <p:cNvPr id="2827" name="Shape 2827"/>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1.Plan and prepare - </a:t>
            </a:r>
            <a:r>
              <a:rPr lang="en-US"/>
              <a:t>Process</a:t>
            </a:r>
            <a:r>
              <a:rPr lang="en-US"/>
              <a:t> Mapping</a:t>
            </a:r>
          </a:p>
        </p:txBody>
      </p:sp>
      <p:sp>
        <p:nvSpPr>
          <p:cNvPr id="2828" name="Shape 2828"/>
          <p:cNvSpPr txBox="1"/>
          <p:nvPr/>
        </p:nvSpPr>
        <p:spPr>
          <a:xfrm>
            <a:off x="1944150" y="1281900"/>
            <a:ext cx="6986100" cy="4294200"/>
          </a:xfrm>
          <a:prstGeom prst="rect">
            <a:avLst/>
          </a:prstGeom>
          <a:noFill/>
          <a:ln>
            <a:noFill/>
          </a:ln>
        </p:spPr>
        <p:txBody>
          <a:bodyPr anchorCtr="0" anchor="ctr" bIns="91425" lIns="91425" rIns="91425" tIns="91425">
            <a:noAutofit/>
          </a:bodyPr>
          <a:lstStyle/>
          <a:p>
            <a:pPr lvl="0" rtl="0">
              <a:lnSpc>
                <a:spcPct val="150000"/>
              </a:lnSpc>
              <a:spcBef>
                <a:spcPts val="0"/>
              </a:spcBef>
              <a:buNone/>
            </a:pPr>
            <a:r>
              <a:rPr lang="en-US" sz="3000">
                <a:solidFill>
                  <a:srgbClr val="5C656A"/>
                </a:solidFill>
              </a:rPr>
              <a:t>1. Log a Case </a:t>
            </a:r>
          </a:p>
          <a:p>
            <a:pPr lvl="0" rtl="0">
              <a:lnSpc>
                <a:spcPct val="150000"/>
              </a:lnSpc>
              <a:spcBef>
                <a:spcPts val="0"/>
              </a:spcBef>
              <a:buNone/>
            </a:pPr>
            <a:r>
              <a:rPr lang="en-US" sz="3000">
                <a:solidFill>
                  <a:srgbClr val="5C656A"/>
                </a:solidFill>
              </a:rPr>
              <a:t>2. Case resolution process </a:t>
            </a:r>
          </a:p>
          <a:p>
            <a:pPr lvl="0" rtl="0">
              <a:lnSpc>
                <a:spcPct val="150000"/>
              </a:lnSpc>
              <a:spcBef>
                <a:spcPts val="0"/>
              </a:spcBef>
              <a:buNone/>
            </a:pPr>
            <a:r>
              <a:rPr lang="en-US" sz="3000">
                <a:solidFill>
                  <a:srgbClr val="5C656A"/>
                </a:solidFill>
              </a:rPr>
              <a:t>3. Self Service Portal </a:t>
            </a:r>
          </a:p>
        </p:txBody>
      </p:sp>
      <p:sp>
        <p:nvSpPr>
          <p:cNvPr id="2829" name="Shape 2829"/>
          <p:cNvSpPr txBox="1"/>
          <p:nvPr/>
        </p:nvSpPr>
        <p:spPr>
          <a:xfrm>
            <a:off x="1388675" y="1281900"/>
            <a:ext cx="6665700" cy="1239000"/>
          </a:xfrm>
          <a:prstGeom prst="rect">
            <a:avLst/>
          </a:prstGeom>
          <a:noFill/>
          <a:ln>
            <a:noFill/>
          </a:ln>
        </p:spPr>
        <p:txBody>
          <a:bodyPr anchorCtr="0" anchor="ctr" bIns="91425" lIns="91425" rIns="91425" tIns="91425">
            <a:noAutofit/>
          </a:bodyPr>
          <a:lstStyle/>
          <a:p>
            <a:pPr lvl="0" rtl="0">
              <a:lnSpc>
                <a:spcPct val="95000"/>
              </a:lnSpc>
              <a:spcBef>
                <a:spcPts val="0"/>
              </a:spcBef>
              <a:buNone/>
            </a:pPr>
            <a:r>
              <a:rPr i="1" lang="en-US" sz="3000">
                <a:solidFill>
                  <a:schemeClr val="accent1"/>
                </a:solidFill>
              </a:rPr>
              <a:t>Standard </a:t>
            </a:r>
            <a:r>
              <a:rPr i="1" lang="en-US" sz="3000">
                <a:solidFill>
                  <a:schemeClr val="accent1"/>
                </a:solidFill>
              </a:rPr>
              <a:t>Service Cloud Process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1" name="Shape 2531"/>
        <p:cNvGrpSpPr/>
        <p:nvPr/>
      </p:nvGrpSpPr>
      <p:grpSpPr>
        <a:xfrm>
          <a:off x="0" y="0"/>
          <a:ext cx="0" cy="0"/>
          <a:chOff x="0" y="0"/>
          <a:chExt cx="0" cy="0"/>
        </a:xfrm>
      </p:grpSpPr>
      <p:sp>
        <p:nvSpPr>
          <p:cNvPr id="2532" name="Shape 2532"/>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Agenda</a:t>
            </a:r>
          </a:p>
        </p:txBody>
      </p:sp>
      <p:sp>
        <p:nvSpPr>
          <p:cNvPr id="2533" name="Shape 2533"/>
          <p:cNvSpPr txBox="1"/>
          <p:nvPr>
            <p:ph idx="1" type="body"/>
          </p:nvPr>
        </p:nvSpPr>
        <p:spPr>
          <a:xfrm>
            <a:off x="335075" y="1053499"/>
            <a:ext cx="11046000" cy="5148300"/>
          </a:xfrm>
          <a:prstGeom prst="rect">
            <a:avLst/>
          </a:prstGeom>
        </p:spPr>
        <p:txBody>
          <a:bodyPr anchorCtr="0" anchor="t" bIns="91425" lIns="91425" rIns="91425" tIns="91425">
            <a:noAutofit/>
          </a:bodyPr>
          <a:lstStyle/>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08:00-09h00: </a:t>
            </a:r>
            <a:r>
              <a:rPr lang="en-US">
                <a:solidFill>
                  <a:srgbClr val="222222"/>
                </a:solidFill>
                <a:highlight>
                  <a:srgbClr val="FFFFFF"/>
                </a:highlight>
              </a:rPr>
              <a:t>  Registration - Morning coffee and Finger food -</a:t>
            </a:r>
            <a:r>
              <a:rPr i="1" lang="en-US">
                <a:solidFill>
                  <a:srgbClr val="222222"/>
                </a:solidFill>
                <a:highlight>
                  <a:srgbClr val="FFFFFF"/>
                </a:highlight>
              </a:rPr>
              <a:t> </a:t>
            </a:r>
            <a:r>
              <a:rPr i="1" lang="en-US" u="sng">
                <a:solidFill>
                  <a:srgbClr val="222222"/>
                </a:solidFill>
                <a:highlight>
                  <a:srgbClr val="FFFFFF"/>
                </a:highlight>
              </a:rPr>
              <a:t>Gimasys team</a:t>
            </a:r>
          </a:p>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09h00-09h10: </a:t>
            </a:r>
            <a:r>
              <a:rPr lang="en-US">
                <a:solidFill>
                  <a:srgbClr val="222222"/>
                </a:solidFill>
                <a:highlight>
                  <a:srgbClr val="FFFFFF"/>
                </a:highlight>
              </a:rPr>
              <a:t> Welcome Note &amp; Agenda Overview - </a:t>
            </a:r>
            <a:r>
              <a:rPr i="1" lang="en-US" u="sng">
                <a:solidFill>
                  <a:srgbClr val="222222"/>
                </a:solidFill>
                <a:highlight>
                  <a:srgbClr val="FFFFFF"/>
                </a:highlight>
              </a:rPr>
              <a:t>Ms.Adelyn &amp; Mr.Dinh Kien Quoc</a:t>
            </a:r>
          </a:p>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09h10-10h00:</a:t>
            </a:r>
            <a:r>
              <a:rPr lang="en-US">
                <a:solidFill>
                  <a:srgbClr val="222222"/>
                </a:solidFill>
                <a:highlight>
                  <a:srgbClr val="FFFFFF"/>
                </a:highlight>
              </a:rPr>
              <a:t>  Keynote - The Asia Customer Experience Imperative – Omni Channel engagement helping companies grow Revenue: Why &amp; How * With a quick 10 minutes Demo -</a:t>
            </a:r>
            <a:r>
              <a:rPr i="1" lang="en-US" u="sng">
                <a:solidFill>
                  <a:srgbClr val="222222"/>
                </a:solidFill>
                <a:highlight>
                  <a:srgbClr val="FFFFFF"/>
                </a:highlight>
              </a:rPr>
              <a:t>Mr. Punnet Sharma </a:t>
            </a:r>
          </a:p>
          <a:p>
            <a:pPr indent="-355600" lvl="0" marL="457200" rtl="0">
              <a:lnSpc>
                <a:spcPct val="150000"/>
              </a:lnSpc>
              <a:spcBef>
                <a:spcPts val="0"/>
              </a:spcBef>
              <a:spcAft>
                <a:spcPts val="0"/>
              </a:spcAft>
              <a:buClr>
                <a:srgbClr val="222222"/>
              </a:buClr>
              <a:buSzPct val="111111"/>
            </a:pPr>
            <a:r>
              <a:rPr b="1" lang="en-US">
                <a:solidFill>
                  <a:srgbClr val="222222"/>
                </a:solidFill>
              </a:rPr>
              <a:t>10:00 - 10:15:</a:t>
            </a:r>
            <a:r>
              <a:rPr lang="en-US">
                <a:solidFill>
                  <a:srgbClr val="222222"/>
                </a:solidFill>
              </a:rPr>
              <a:t> Why Go with Salesforce and What is The Next Journey -  Techcombank Securities</a:t>
            </a:r>
          </a:p>
          <a:p>
            <a:pPr indent="-355600" lvl="0" marL="457200" marR="0" rtl="0" algn="l">
              <a:lnSpc>
                <a:spcPct val="150000"/>
              </a:lnSpc>
              <a:spcBef>
                <a:spcPts val="0"/>
              </a:spcBef>
              <a:spcAft>
                <a:spcPts val="0"/>
              </a:spcAft>
              <a:buClr>
                <a:srgbClr val="0000FF"/>
              </a:buClr>
              <a:buSzPct val="111111"/>
            </a:pPr>
            <a:r>
              <a:rPr b="1" i="1" lang="en-US">
                <a:solidFill>
                  <a:srgbClr val="0000FF"/>
                </a:solidFill>
                <a:highlight>
                  <a:srgbClr val="FFFFFF"/>
                </a:highlight>
              </a:rPr>
              <a:t>10h15-10h45:</a:t>
            </a:r>
            <a:r>
              <a:rPr i="1" lang="en-US">
                <a:solidFill>
                  <a:srgbClr val="0000FF"/>
                </a:solidFill>
                <a:highlight>
                  <a:srgbClr val="FFFFFF"/>
                </a:highlight>
              </a:rPr>
              <a:t> Turning CRM Ideas into Reality for your Business - How Gimasys can Help - Practical Deployment Service &amp;  Integration Demo - </a:t>
            </a:r>
            <a:r>
              <a:rPr i="1" lang="en-US" u="sng">
                <a:solidFill>
                  <a:srgbClr val="0000FF"/>
                </a:solidFill>
                <a:highlight>
                  <a:srgbClr val="FFFFFF"/>
                </a:highlight>
              </a:rPr>
              <a:t>Mr.Dinh Kien Quoc</a:t>
            </a:r>
          </a:p>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10:45 - 10:55:</a:t>
            </a:r>
            <a:r>
              <a:rPr lang="en-US">
                <a:solidFill>
                  <a:srgbClr val="222222"/>
                </a:solidFill>
                <a:highlight>
                  <a:srgbClr val="FFFFFF"/>
                </a:highlight>
              </a:rPr>
              <a:t> Tea-break</a:t>
            </a:r>
          </a:p>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10:55 - 11:30:</a:t>
            </a:r>
            <a:r>
              <a:rPr lang="en-US">
                <a:solidFill>
                  <a:srgbClr val="222222"/>
                </a:solidFill>
                <a:highlight>
                  <a:srgbClr val="FFFFFF"/>
                </a:highlight>
              </a:rPr>
              <a:t> Customer Success Stories - </a:t>
            </a:r>
            <a:r>
              <a:rPr i="1" lang="en-US" u="sng">
                <a:solidFill>
                  <a:srgbClr val="222222"/>
                </a:solidFill>
                <a:highlight>
                  <a:srgbClr val="FFFFFF"/>
                </a:highlight>
              </a:rPr>
              <a:t>Be8 - Sean</a:t>
            </a:r>
            <a:r>
              <a:rPr i="1" lang="en-US">
                <a:solidFill>
                  <a:srgbClr val="222222"/>
                </a:solidFill>
                <a:highlight>
                  <a:srgbClr val="FFFFFF"/>
                </a:highlight>
              </a:rPr>
              <a:t> </a:t>
            </a:r>
          </a:p>
          <a:p>
            <a:pPr indent="-355600" lvl="0" marL="457200" marR="0" rtl="0" algn="l">
              <a:lnSpc>
                <a:spcPct val="150000"/>
              </a:lnSpc>
              <a:spcBef>
                <a:spcPts val="0"/>
              </a:spcBef>
              <a:spcAft>
                <a:spcPts val="0"/>
              </a:spcAft>
              <a:buClr>
                <a:srgbClr val="222222"/>
              </a:buClr>
              <a:buSzPct val="111111"/>
            </a:pPr>
            <a:r>
              <a:rPr b="1" lang="en-US">
                <a:solidFill>
                  <a:srgbClr val="222222"/>
                </a:solidFill>
                <a:highlight>
                  <a:srgbClr val="FFFFFF"/>
                </a:highlight>
              </a:rPr>
              <a:t>11:30 - 11:45: </a:t>
            </a:r>
            <a:r>
              <a:rPr lang="en-US">
                <a:solidFill>
                  <a:srgbClr val="222222"/>
                </a:solidFill>
                <a:highlight>
                  <a:srgbClr val="FFFFFF"/>
                </a:highlight>
              </a:rPr>
              <a:t>Q&amp;A -</a:t>
            </a:r>
            <a:r>
              <a:rPr i="1" lang="en-US">
                <a:solidFill>
                  <a:srgbClr val="222222"/>
                </a:solidFill>
                <a:highlight>
                  <a:srgbClr val="FFFFFF"/>
                </a:highlight>
              </a:rPr>
              <a:t> </a:t>
            </a:r>
            <a:r>
              <a:rPr i="1" lang="en-US" u="sng">
                <a:solidFill>
                  <a:srgbClr val="222222"/>
                </a:solidFill>
                <a:highlight>
                  <a:srgbClr val="FFFFFF"/>
                </a:highlight>
              </a:rPr>
              <a:t>All Presenters </a:t>
            </a:r>
          </a:p>
          <a:p>
            <a:pPr indent="-355600" lvl="0" marL="457200" marR="0" rtl="0" algn="l">
              <a:lnSpc>
                <a:spcPct val="150000"/>
              </a:lnSpc>
              <a:spcBef>
                <a:spcPts val="0"/>
              </a:spcBef>
              <a:spcAft>
                <a:spcPts val="0"/>
              </a:spcAft>
              <a:buClr>
                <a:srgbClr val="222222"/>
              </a:buClr>
              <a:buSzPct val="200000"/>
            </a:pPr>
            <a:r>
              <a:rPr b="1" lang="en-US">
                <a:solidFill>
                  <a:srgbClr val="222222"/>
                </a:solidFill>
                <a:highlight>
                  <a:srgbClr val="FFFFFF"/>
                </a:highlight>
              </a:rPr>
              <a:t>11:45</a:t>
            </a:r>
            <a:r>
              <a:rPr lang="en-US">
                <a:solidFill>
                  <a:srgbClr val="222222"/>
                </a:solidFill>
                <a:highlight>
                  <a:srgbClr val="FFFFFF"/>
                </a:highlight>
              </a:rPr>
              <a:t>: Close + Wrap Up - </a:t>
            </a:r>
            <a:r>
              <a:rPr i="1" lang="en-US" u="sng">
                <a:solidFill>
                  <a:srgbClr val="222222"/>
                </a:solidFill>
                <a:highlight>
                  <a:srgbClr val="FFFFFF"/>
                </a:highlight>
              </a:rPr>
              <a:t>Mr. Dinh Kien Quoc &amp; Ms.Adelyn</a:t>
            </a:r>
            <a:r>
              <a:rPr i="1" lang="en-US">
                <a:solidFill>
                  <a:srgbClr val="222222"/>
                </a:solidFill>
                <a:highlight>
                  <a:srgbClr val="FFFFFF"/>
                </a:highlight>
              </a:rPr>
              <a:t> </a:t>
            </a:r>
          </a:p>
          <a:p>
            <a:pPr indent="114300" lvl="0" rtl="0">
              <a:spcBef>
                <a:spcPts val="1200"/>
              </a:spcBef>
              <a:buNone/>
            </a:pPr>
            <a:r>
              <a:t/>
            </a:r>
            <a:endParaRPr sz="1800">
              <a:solidFill>
                <a:srgbClr val="5C656A"/>
              </a:solidFill>
            </a:endParaRPr>
          </a:p>
          <a:p>
            <a:pPr lvl="0" rt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3" name="Shape 2833"/>
        <p:cNvGrpSpPr/>
        <p:nvPr/>
      </p:nvGrpSpPr>
      <p:grpSpPr>
        <a:xfrm>
          <a:off x="0" y="0"/>
          <a:ext cx="0" cy="0"/>
          <a:chOff x="0" y="0"/>
          <a:chExt cx="0" cy="0"/>
        </a:xfrm>
      </p:grpSpPr>
      <p:pic>
        <p:nvPicPr>
          <p:cNvPr id="2834" name="Shape 2834"/>
          <p:cNvPicPr preferRelativeResize="0"/>
          <p:nvPr/>
        </p:nvPicPr>
        <p:blipFill>
          <a:blip r:embed="rId3">
            <a:alphaModFix/>
          </a:blip>
          <a:stretch>
            <a:fillRect/>
          </a:stretch>
        </p:blipFill>
        <p:spPr>
          <a:xfrm>
            <a:off x="237875" y="173750"/>
            <a:ext cx="10700749" cy="6096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8" name="Shape 2838"/>
        <p:cNvGrpSpPr/>
        <p:nvPr/>
      </p:nvGrpSpPr>
      <p:grpSpPr>
        <a:xfrm>
          <a:off x="0" y="0"/>
          <a:ext cx="0" cy="0"/>
          <a:chOff x="0" y="0"/>
          <a:chExt cx="0" cy="0"/>
        </a:xfrm>
      </p:grpSpPr>
      <p:pic>
        <p:nvPicPr>
          <p:cNvPr id="2839" name="Shape 2839"/>
          <p:cNvPicPr preferRelativeResize="0"/>
          <p:nvPr/>
        </p:nvPicPr>
        <p:blipFill>
          <a:blip r:embed="rId3">
            <a:alphaModFix/>
          </a:blip>
          <a:stretch>
            <a:fillRect/>
          </a:stretch>
        </p:blipFill>
        <p:spPr>
          <a:xfrm>
            <a:off x="152400" y="152400"/>
            <a:ext cx="12036424" cy="6409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3" name="Shape 2843"/>
        <p:cNvGrpSpPr/>
        <p:nvPr/>
      </p:nvGrpSpPr>
      <p:grpSpPr>
        <a:xfrm>
          <a:off x="0" y="0"/>
          <a:ext cx="0" cy="0"/>
          <a:chOff x="0" y="0"/>
          <a:chExt cx="0" cy="0"/>
        </a:xfrm>
      </p:grpSpPr>
      <p:pic>
        <p:nvPicPr>
          <p:cNvPr id="2844" name="Shape 2844"/>
          <p:cNvPicPr preferRelativeResize="0"/>
          <p:nvPr/>
        </p:nvPicPr>
        <p:blipFill>
          <a:blip r:embed="rId3">
            <a:alphaModFix/>
          </a:blip>
          <a:stretch>
            <a:fillRect/>
          </a:stretch>
        </p:blipFill>
        <p:spPr>
          <a:xfrm>
            <a:off x="152400" y="152400"/>
            <a:ext cx="11968325" cy="6393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8" name="Shape 2848"/>
        <p:cNvGrpSpPr/>
        <p:nvPr/>
      </p:nvGrpSpPr>
      <p:grpSpPr>
        <a:xfrm>
          <a:off x="0" y="0"/>
          <a:ext cx="0" cy="0"/>
          <a:chOff x="0" y="0"/>
          <a:chExt cx="0" cy="0"/>
        </a:xfrm>
      </p:grpSpPr>
      <p:sp>
        <p:nvSpPr>
          <p:cNvPr id="2849" name="Shape 2849"/>
          <p:cNvSpPr txBox="1"/>
          <p:nvPr>
            <p:ph type="title"/>
          </p:nvPr>
        </p:nvSpPr>
        <p:spPr>
          <a:xfrm>
            <a:off x="571500" y="63500"/>
            <a:ext cx="11046000" cy="990000"/>
          </a:xfrm>
          <a:prstGeom prst="rect">
            <a:avLst/>
          </a:prstGeom>
        </p:spPr>
        <p:txBody>
          <a:bodyPr anchorCtr="0" anchor="b" bIns="91425" lIns="91425" rIns="91425" tIns="91425">
            <a:noAutofit/>
          </a:bodyPr>
          <a:lstStyle/>
          <a:p>
            <a:pPr indent="0" lvl="0" marL="0" marR="0" rtl="0" algn="l">
              <a:lnSpc>
                <a:spcPct val="95000"/>
              </a:lnSpc>
              <a:spcBef>
                <a:spcPts val="0"/>
              </a:spcBef>
              <a:spcAft>
                <a:spcPts val="0"/>
              </a:spcAft>
              <a:buNone/>
            </a:pPr>
            <a:r>
              <a:rPr lang="en-US"/>
              <a:t>1.</a:t>
            </a:r>
            <a:r>
              <a:rPr lang="en-US"/>
              <a:t>Plan and prepar</a:t>
            </a:r>
            <a:r>
              <a:rPr lang="en-US"/>
              <a:t>e - Understand your data</a:t>
            </a:r>
          </a:p>
        </p:txBody>
      </p:sp>
      <p:sp>
        <p:nvSpPr>
          <p:cNvPr id="2850" name="Shape 2850"/>
          <p:cNvSpPr txBox="1"/>
          <p:nvPr/>
        </p:nvSpPr>
        <p:spPr>
          <a:xfrm>
            <a:off x="660150" y="1251275"/>
            <a:ext cx="4894500" cy="3171300"/>
          </a:xfrm>
          <a:prstGeom prst="rect">
            <a:avLst/>
          </a:prstGeom>
          <a:noFill/>
          <a:ln>
            <a:noFill/>
          </a:ln>
        </p:spPr>
        <p:txBody>
          <a:bodyPr anchorCtr="0" anchor="ctr" bIns="91425" lIns="91425" rIns="91425" tIns="91425">
            <a:noAutofit/>
          </a:bodyPr>
          <a:lstStyle/>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Define the Fields Needed for Your Process</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Define Needed Reports</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Define Integration scope</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Prepare to Import Data</a:t>
            </a:r>
          </a:p>
        </p:txBody>
      </p:sp>
      <p:pic>
        <p:nvPicPr>
          <p:cNvPr id="2851" name="Shape 2851"/>
          <p:cNvPicPr preferRelativeResize="0"/>
          <p:nvPr/>
        </p:nvPicPr>
        <p:blipFill>
          <a:blip r:embed="rId3">
            <a:alphaModFix/>
          </a:blip>
          <a:stretch>
            <a:fillRect/>
          </a:stretch>
        </p:blipFill>
        <p:spPr>
          <a:xfrm>
            <a:off x="5554650" y="1636575"/>
            <a:ext cx="6276374" cy="379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5" name="Shape 2855"/>
        <p:cNvGrpSpPr/>
        <p:nvPr/>
      </p:nvGrpSpPr>
      <p:grpSpPr>
        <a:xfrm>
          <a:off x="0" y="0"/>
          <a:ext cx="0" cy="0"/>
          <a:chOff x="0" y="0"/>
          <a:chExt cx="0" cy="0"/>
        </a:xfrm>
      </p:grpSpPr>
      <p:sp>
        <p:nvSpPr>
          <p:cNvPr id="2856" name="Shape 2856"/>
          <p:cNvSpPr txBox="1"/>
          <p:nvPr>
            <p:ph type="title"/>
          </p:nvPr>
        </p:nvSpPr>
        <p:spPr>
          <a:xfrm>
            <a:off x="571500" y="63500"/>
            <a:ext cx="11046000" cy="990000"/>
          </a:xfrm>
          <a:prstGeom prst="rect">
            <a:avLst/>
          </a:prstGeom>
        </p:spPr>
        <p:txBody>
          <a:bodyPr anchorCtr="0" anchor="b" bIns="91425" lIns="91425" rIns="91425" tIns="91425">
            <a:noAutofit/>
          </a:bodyPr>
          <a:lstStyle/>
          <a:p>
            <a:pPr indent="0" lvl="0" marL="0" marR="0" rtl="0" algn="l">
              <a:lnSpc>
                <a:spcPct val="95000"/>
              </a:lnSpc>
              <a:spcBef>
                <a:spcPts val="0"/>
              </a:spcBef>
              <a:spcAft>
                <a:spcPts val="0"/>
              </a:spcAft>
              <a:buNone/>
            </a:pPr>
            <a:r>
              <a:rPr lang="en-US"/>
              <a:t>1.</a:t>
            </a:r>
            <a:r>
              <a:rPr lang="en-US"/>
              <a:t>Plan and prepare </a:t>
            </a:r>
            <a:r>
              <a:rPr lang="en-US"/>
              <a:t>- Choose an implementation approach</a:t>
            </a:r>
          </a:p>
        </p:txBody>
      </p:sp>
      <p:sp>
        <p:nvSpPr>
          <p:cNvPr id="2857" name="Shape 2857"/>
          <p:cNvSpPr txBox="1"/>
          <p:nvPr/>
        </p:nvSpPr>
        <p:spPr>
          <a:xfrm>
            <a:off x="660150" y="1053500"/>
            <a:ext cx="5385900" cy="2065800"/>
          </a:xfrm>
          <a:prstGeom prst="rect">
            <a:avLst/>
          </a:prstGeom>
          <a:noFill/>
          <a:ln>
            <a:noFill/>
          </a:ln>
        </p:spPr>
        <p:txBody>
          <a:bodyPr anchorCtr="0" anchor="ctr" bIns="91425" lIns="91425" rIns="91425" tIns="91425">
            <a:noAutofit/>
          </a:bodyPr>
          <a:lstStyle/>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Scrum - iterative approach</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Waterfall -  sequential approach</a:t>
            </a:r>
          </a:p>
        </p:txBody>
      </p:sp>
      <p:pic>
        <p:nvPicPr>
          <p:cNvPr id="2858" name="Shape 2858"/>
          <p:cNvPicPr preferRelativeResize="0"/>
          <p:nvPr/>
        </p:nvPicPr>
        <p:blipFill>
          <a:blip r:embed="rId3">
            <a:alphaModFix/>
          </a:blip>
          <a:stretch>
            <a:fillRect/>
          </a:stretch>
        </p:blipFill>
        <p:spPr>
          <a:xfrm>
            <a:off x="313234" y="2905649"/>
            <a:ext cx="6651591" cy="2797200"/>
          </a:xfrm>
          <a:prstGeom prst="rect">
            <a:avLst/>
          </a:prstGeom>
          <a:noFill/>
          <a:ln>
            <a:noFill/>
          </a:ln>
        </p:spPr>
      </p:pic>
      <p:pic>
        <p:nvPicPr>
          <p:cNvPr id="2859" name="Shape 2859"/>
          <p:cNvPicPr preferRelativeResize="0"/>
          <p:nvPr/>
        </p:nvPicPr>
        <p:blipFill>
          <a:blip r:embed="rId4">
            <a:alphaModFix/>
          </a:blip>
          <a:stretch>
            <a:fillRect/>
          </a:stretch>
        </p:blipFill>
        <p:spPr>
          <a:xfrm>
            <a:off x="6152974" y="1160900"/>
            <a:ext cx="5661575" cy="36915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3" name="Shape 2863"/>
        <p:cNvGrpSpPr/>
        <p:nvPr/>
      </p:nvGrpSpPr>
      <p:grpSpPr>
        <a:xfrm>
          <a:off x="0" y="0"/>
          <a:ext cx="0" cy="0"/>
          <a:chOff x="0" y="0"/>
          <a:chExt cx="0" cy="0"/>
        </a:xfrm>
      </p:grpSpPr>
      <p:sp>
        <p:nvSpPr>
          <p:cNvPr id="2864" name="Shape 2864"/>
          <p:cNvSpPr txBox="1"/>
          <p:nvPr>
            <p:ph type="title"/>
          </p:nvPr>
        </p:nvSpPr>
        <p:spPr>
          <a:xfrm>
            <a:off x="571500" y="63500"/>
            <a:ext cx="11046000" cy="990000"/>
          </a:xfrm>
          <a:prstGeom prst="rect">
            <a:avLst/>
          </a:prstGeom>
        </p:spPr>
        <p:txBody>
          <a:bodyPr anchorCtr="0" anchor="b" bIns="91425" lIns="91425" rIns="91425" tIns="91425">
            <a:noAutofit/>
          </a:bodyPr>
          <a:lstStyle/>
          <a:p>
            <a:pPr indent="0" lvl="0" marL="0" marR="0" rtl="0" algn="l">
              <a:lnSpc>
                <a:spcPct val="95000"/>
              </a:lnSpc>
              <a:spcBef>
                <a:spcPts val="0"/>
              </a:spcBef>
              <a:spcAft>
                <a:spcPts val="0"/>
              </a:spcAft>
              <a:buNone/>
            </a:pPr>
            <a:r>
              <a:rPr lang="en-US"/>
              <a:t>1.</a:t>
            </a:r>
            <a:r>
              <a:rPr lang="en-US"/>
              <a:t>Plan and prepare - </a:t>
            </a:r>
            <a:r>
              <a:rPr lang="en-US"/>
              <a:t>Build a project timeline</a:t>
            </a:r>
          </a:p>
        </p:txBody>
      </p:sp>
      <p:sp>
        <p:nvSpPr>
          <p:cNvPr id="2865" name="Shape 2865"/>
          <p:cNvSpPr txBox="1"/>
          <p:nvPr/>
        </p:nvSpPr>
        <p:spPr>
          <a:xfrm>
            <a:off x="1258350" y="1358100"/>
            <a:ext cx="8077800" cy="3384900"/>
          </a:xfrm>
          <a:prstGeom prst="rect">
            <a:avLst/>
          </a:prstGeom>
          <a:noFill/>
          <a:ln>
            <a:noFill/>
          </a:ln>
        </p:spPr>
        <p:txBody>
          <a:bodyPr anchorCtr="0" anchor="ctr" bIns="91425" lIns="91425" rIns="91425" tIns="91425">
            <a:noAutofit/>
          </a:bodyPr>
          <a:lstStyle/>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Chose an implementation approach and prioritized all requirements to build the project timeline. </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Every timeline needs to include the time required to design, build, and deploy. </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Prioritization of requirements is also key to ensure any “must-haves” are included in the first phase or rollout. </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9" name="Shape 2869"/>
        <p:cNvGrpSpPr/>
        <p:nvPr/>
      </p:nvGrpSpPr>
      <p:grpSpPr>
        <a:xfrm>
          <a:off x="0" y="0"/>
          <a:ext cx="0" cy="0"/>
          <a:chOff x="0" y="0"/>
          <a:chExt cx="0" cy="0"/>
        </a:xfrm>
      </p:grpSpPr>
      <p:sp>
        <p:nvSpPr>
          <p:cNvPr id="2870" name="Shape 2870"/>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2.</a:t>
            </a:r>
            <a:r>
              <a:rPr lang="en-US"/>
              <a:t>Set up and customize  </a:t>
            </a:r>
          </a:p>
        </p:txBody>
      </p:sp>
      <p:sp>
        <p:nvSpPr>
          <p:cNvPr id="2871" name="Shape 2871"/>
          <p:cNvSpPr txBox="1"/>
          <p:nvPr/>
        </p:nvSpPr>
        <p:spPr>
          <a:xfrm>
            <a:off x="1944150" y="1281900"/>
            <a:ext cx="6986100" cy="4294200"/>
          </a:xfrm>
          <a:prstGeom prst="rect">
            <a:avLst/>
          </a:prstGeom>
          <a:noFill/>
          <a:ln>
            <a:noFill/>
          </a:ln>
        </p:spPr>
        <p:txBody>
          <a:bodyPr anchorCtr="0" anchor="ctr" bIns="91425" lIns="91425" rIns="91425" tIns="91425">
            <a:noAutofit/>
          </a:bodyPr>
          <a:lstStyle/>
          <a:p>
            <a:pPr lvl="0" rtl="0">
              <a:lnSpc>
                <a:spcPct val="150000"/>
              </a:lnSpc>
              <a:spcBef>
                <a:spcPts val="0"/>
              </a:spcBef>
              <a:buNone/>
            </a:pPr>
            <a:r>
              <a:rPr lang="en-US" sz="2400">
                <a:solidFill>
                  <a:srgbClr val="5C656A"/>
                </a:solidFill>
              </a:rPr>
              <a:t>1. </a:t>
            </a:r>
            <a:r>
              <a:rPr lang="en-US" sz="2400">
                <a:solidFill>
                  <a:srgbClr val="5C656A"/>
                </a:solidFill>
              </a:rPr>
              <a:t>Define the security settings </a:t>
            </a:r>
          </a:p>
          <a:p>
            <a:pPr lvl="0" rtl="0">
              <a:lnSpc>
                <a:spcPct val="150000"/>
              </a:lnSpc>
              <a:spcBef>
                <a:spcPts val="0"/>
              </a:spcBef>
              <a:buNone/>
            </a:pPr>
            <a:r>
              <a:rPr lang="en-US" sz="2400">
                <a:solidFill>
                  <a:srgbClr val="5C656A"/>
                </a:solidFill>
              </a:rPr>
              <a:t>2. Config the system</a:t>
            </a:r>
          </a:p>
          <a:p>
            <a:pPr lvl="0" rtl="0">
              <a:lnSpc>
                <a:spcPct val="150000"/>
              </a:lnSpc>
              <a:spcBef>
                <a:spcPts val="0"/>
              </a:spcBef>
              <a:buNone/>
            </a:pPr>
            <a:r>
              <a:rPr lang="en-US" sz="2400">
                <a:solidFill>
                  <a:srgbClr val="5C656A"/>
                </a:solidFill>
              </a:rPr>
              <a:t>3. Customize the application </a:t>
            </a:r>
          </a:p>
          <a:p>
            <a:pPr lvl="0" rtl="0">
              <a:lnSpc>
                <a:spcPct val="150000"/>
              </a:lnSpc>
              <a:spcBef>
                <a:spcPts val="0"/>
              </a:spcBef>
              <a:buNone/>
            </a:pPr>
            <a:r>
              <a:rPr lang="en-US" sz="2400">
                <a:solidFill>
                  <a:srgbClr val="5C656A"/>
                </a:solidFill>
              </a:rPr>
              <a:t>4</a:t>
            </a:r>
            <a:r>
              <a:rPr lang="en-US" sz="2400">
                <a:solidFill>
                  <a:srgbClr val="5C656A"/>
                </a:solidFill>
              </a:rPr>
              <a:t>. Make integration with other system</a:t>
            </a:r>
          </a:p>
          <a:p>
            <a:pPr lvl="0" rtl="0">
              <a:lnSpc>
                <a:spcPct val="150000"/>
              </a:lnSpc>
              <a:spcBef>
                <a:spcPts val="0"/>
              </a:spcBef>
              <a:buNone/>
            </a:pPr>
            <a:r>
              <a:rPr lang="en-US" sz="2400">
                <a:solidFill>
                  <a:srgbClr val="5C656A"/>
                </a:solidFill>
              </a:rPr>
              <a:t>5. Create reports</a:t>
            </a:r>
          </a:p>
          <a:p>
            <a:pPr lvl="0" rtl="0">
              <a:lnSpc>
                <a:spcPct val="150000"/>
              </a:lnSpc>
              <a:spcBef>
                <a:spcPts val="0"/>
              </a:spcBef>
              <a:buNone/>
            </a:pPr>
            <a:r>
              <a:rPr lang="en-US" sz="2400">
                <a:solidFill>
                  <a:srgbClr val="5C656A"/>
                </a:solidFill>
              </a:rPr>
              <a:t>6. Testing</a:t>
            </a:r>
            <a:r>
              <a:rPr lang="en-US" sz="3000">
                <a:solidFill>
                  <a:srgbClr val="5C656A"/>
                </a:solidFill>
              </a:rPr>
              <a:t>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5" name="Shape 2875"/>
        <p:cNvGrpSpPr/>
        <p:nvPr/>
      </p:nvGrpSpPr>
      <p:grpSpPr>
        <a:xfrm>
          <a:off x="0" y="0"/>
          <a:ext cx="0" cy="0"/>
          <a:chOff x="0" y="0"/>
          <a:chExt cx="0" cy="0"/>
        </a:xfrm>
      </p:grpSpPr>
      <p:sp>
        <p:nvSpPr>
          <p:cNvPr id="2876" name="Shape 2876"/>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3.</a:t>
            </a:r>
            <a:r>
              <a:rPr lang="en-US"/>
              <a:t>Deploy Salesforce CRM</a:t>
            </a:r>
          </a:p>
        </p:txBody>
      </p:sp>
      <p:sp>
        <p:nvSpPr>
          <p:cNvPr id="2877" name="Shape 2877"/>
          <p:cNvSpPr txBox="1"/>
          <p:nvPr/>
        </p:nvSpPr>
        <p:spPr>
          <a:xfrm>
            <a:off x="1944150" y="1281900"/>
            <a:ext cx="6986100" cy="4294200"/>
          </a:xfrm>
          <a:prstGeom prst="rect">
            <a:avLst/>
          </a:prstGeom>
          <a:noFill/>
          <a:ln>
            <a:noFill/>
          </a:ln>
        </p:spPr>
        <p:txBody>
          <a:bodyPr anchorCtr="0" anchor="ctr" bIns="91425" lIns="91425" rIns="91425" tIns="91425">
            <a:noAutofit/>
          </a:bodyPr>
          <a:lstStyle/>
          <a:p>
            <a:pPr lvl="0" rtl="0">
              <a:lnSpc>
                <a:spcPct val="150000"/>
              </a:lnSpc>
              <a:spcBef>
                <a:spcPts val="0"/>
              </a:spcBef>
              <a:buNone/>
            </a:pPr>
            <a:r>
              <a:rPr lang="en-US" sz="2400">
                <a:solidFill>
                  <a:srgbClr val="5C656A"/>
                </a:solidFill>
              </a:rPr>
              <a:t>1. Add users</a:t>
            </a:r>
            <a:r>
              <a:rPr lang="en-US" sz="2400">
                <a:solidFill>
                  <a:srgbClr val="5C656A"/>
                </a:solidFill>
              </a:rPr>
              <a:t> </a:t>
            </a:r>
          </a:p>
          <a:p>
            <a:pPr lvl="0" rtl="0">
              <a:lnSpc>
                <a:spcPct val="150000"/>
              </a:lnSpc>
              <a:spcBef>
                <a:spcPts val="0"/>
              </a:spcBef>
              <a:buNone/>
            </a:pPr>
            <a:r>
              <a:rPr lang="en-US" sz="2400">
                <a:solidFill>
                  <a:srgbClr val="5C656A"/>
                </a:solidFill>
              </a:rPr>
              <a:t>2. Import data </a:t>
            </a:r>
          </a:p>
          <a:p>
            <a:pPr lvl="0" rtl="0">
              <a:lnSpc>
                <a:spcPct val="150000"/>
              </a:lnSpc>
              <a:spcBef>
                <a:spcPts val="0"/>
              </a:spcBef>
              <a:buNone/>
            </a:pPr>
            <a:r>
              <a:rPr lang="en-US" sz="2400">
                <a:solidFill>
                  <a:srgbClr val="5C656A"/>
                </a:solidFill>
              </a:rPr>
              <a:t>3. Train Admin</a:t>
            </a:r>
          </a:p>
          <a:p>
            <a:pPr lvl="0" rtl="0">
              <a:lnSpc>
                <a:spcPct val="150000"/>
              </a:lnSpc>
              <a:spcBef>
                <a:spcPts val="0"/>
              </a:spcBef>
              <a:buNone/>
            </a:pPr>
            <a:r>
              <a:rPr lang="en-US" sz="2400">
                <a:solidFill>
                  <a:srgbClr val="5C656A"/>
                </a:solidFill>
              </a:rPr>
              <a:t>4. Train end users</a:t>
            </a:r>
          </a:p>
          <a:p>
            <a:pPr lvl="0" rtl="0">
              <a:lnSpc>
                <a:spcPct val="150000"/>
              </a:lnSpc>
              <a:spcBef>
                <a:spcPts val="0"/>
              </a:spcBef>
              <a:buNone/>
            </a:pPr>
            <a:r>
              <a:rPr lang="en-US" sz="2400">
                <a:solidFill>
                  <a:srgbClr val="5C656A"/>
                </a:solidFill>
              </a:rPr>
              <a:t>5. Rollout</a:t>
            </a:r>
          </a:p>
          <a:p>
            <a:pPr lvl="0" rtl="0">
              <a:lnSpc>
                <a:spcPct val="150000"/>
              </a:lnSpc>
              <a:spcBef>
                <a:spcPts val="0"/>
              </a:spcBef>
              <a:buNone/>
            </a:pPr>
            <a:r>
              <a:rPr lang="en-US" sz="2400">
                <a:solidFill>
                  <a:srgbClr val="5C656A"/>
                </a:solidFill>
              </a:rPr>
              <a:t>6. Support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1" name="Shape 2881"/>
        <p:cNvGrpSpPr/>
        <p:nvPr/>
      </p:nvGrpSpPr>
      <p:grpSpPr>
        <a:xfrm>
          <a:off x="0" y="0"/>
          <a:ext cx="0" cy="0"/>
          <a:chOff x="0" y="0"/>
          <a:chExt cx="0" cy="0"/>
        </a:xfrm>
      </p:grpSpPr>
      <p:sp>
        <p:nvSpPr>
          <p:cNvPr id="2882" name="Shape 2882"/>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4.</a:t>
            </a:r>
            <a:r>
              <a:rPr lang="en-US"/>
              <a:t>Drive adoption</a:t>
            </a:r>
            <a:r>
              <a:rPr lang="en-US" sz="3000">
                <a:solidFill>
                  <a:srgbClr val="5C656A"/>
                </a:solidFill>
              </a:rPr>
              <a:t> </a:t>
            </a:r>
          </a:p>
        </p:txBody>
      </p:sp>
      <p:pic>
        <p:nvPicPr>
          <p:cNvPr id="2883" name="Shape 2883"/>
          <p:cNvPicPr preferRelativeResize="0"/>
          <p:nvPr/>
        </p:nvPicPr>
        <p:blipFill>
          <a:blip r:embed="rId3">
            <a:alphaModFix/>
          </a:blip>
          <a:stretch>
            <a:fillRect/>
          </a:stretch>
        </p:blipFill>
        <p:spPr>
          <a:xfrm>
            <a:off x="2492500" y="1053499"/>
            <a:ext cx="7241949" cy="5127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7" name="Shape 2887"/>
        <p:cNvGrpSpPr/>
        <p:nvPr/>
      </p:nvGrpSpPr>
      <p:grpSpPr>
        <a:xfrm>
          <a:off x="0" y="0"/>
          <a:ext cx="0" cy="0"/>
          <a:chOff x="0" y="0"/>
          <a:chExt cx="0" cy="0"/>
        </a:xfrm>
      </p:grpSpPr>
      <p:sp>
        <p:nvSpPr>
          <p:cNvPr id="2888" name="Shape 2888"/>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4.Drive adoption</a:t>
            </a:r>
            <a:r>
              <a:rPr lang="en-US" sz="3000">
                <a:solidFill>
                  <a:srgbClr val="5C656A"/>
                </a:solidFill>
              </a:rPr>
              <a:t> </a:t>
            </a:r>
          </a:p>
        </p:txBody>
      </p:sp>
      <p:sp>
        <p:nvSpPr>
          <p:cNvPr id="2889" name="Shape 2889"/>
          <p:cNvSpPr txBox="1"/>
          <p:nvPr/>
        </p:nvSpPr>
        <p:spPr>
          <a:xfrm>
            <a:off x="1431425" y="1281900"/>
            <a:ext cx="9464400" cy="4294200"/>
          </a:xfrm>
          <a:prstGeom prst="rect">
            <a:avLst/>
          </a:prstGeom>
          <a:noFill/>
          <a:ln>
            <a:noFill/>
          </a:ln>
        </p:spPr>
        <p:txBody>
          <a:bodyPr anchorCtr="0" anchor="ctr" bIns="91425" lIns="91425" rIns="91425" tIns="91425">
            <a:noAutofit/>
          </a:bodyPr>
          <a:lstStyle/>
          <a:p>
            <a:pPr indent="-381000" lvl="0" marL="457200" rtl="0">
              <a:lnSpc>
                <a:spcPct val="150000"/>
              </a:lnSpc>
              <a:spcBef>
                <a:spcPts val="0"/>
              </a:spcBef>
              <a:buClr>
                <a:srgbClr val="5C656A"/>
              </a:buClr>
              <a:buSzPct val="100000"/>
              <a:buAutoNum type="arabicPeriod"/>
            </a:pPr>
            <a:r>
              <a:rPr lang="en-US" sz="2400">
                <a:solidFill>
                  <a:srgbClr val="5C656A"/>
                </a:solidFill>
              </a:rPr>
              <a:t>Identify and reward the strongest adopters - gave away iPhone to the strongest adopters.  </a:t>
            </a:r>
          </a:p>
          <a:p>
            <a:pPr indent="-381000" lvl="0" marL="457200" rtl="0">
              <a:lnSpc>
                <a:spcPct val="150000"/>
              </a:lnSpc>
              <a:spcBef>
                <a:spcPts val="0"/>
              </a:spcBef>
              <a:buClr>
                <a:srgbClr val="5C656A"/>
              </a:buClr>
              <a:buSzPct val="100000"/>
              <a:buAutoNum type="arabicPeriod"/>
            </a:pPr>
            <a:r>
              <a:rPr lang="en-US" sz="2400">
                <a:solidFill>
                  <a:srgbClr val="5C656A"/>
                </a:solidFill>
              </a:rPr>
              <a:t>Communicate about new product features that will help users in their daily work.  </a:t>
            </a:r>
          </a:p>
          <a:p>
            <a:pPr indent="-381000" lvl="0" marL="457200" rtl="0">
              <a:lnSpc>
                <a:spcPct val="150000"/>
              </a:lnSpc>
              <a:spcBef>
                <a:spcPts val="0"/>
              </a:spcBef>
              <a:buClr>
                <a:srgbClr val="5C656A"/>
              </a:buClr>
              <a:buSzPct val="100000"/>
              <a:buAutoNum type="arabicPeriod"/>
            </a:pPr>
            <a:r>
              <a:rPr lang="en-US" sz="2400">
                <a:solidFill>
                  <a:srgbClr val="5C656A"/>
                </a:solidFill>
              </a:rPr>
              <a:t>Take the approach, “If it isn’t in Salesforce CRM, it doesn’t exist.”</a:t>
            </a:r>
          </a:p>
          <a:p>
            <a:pPr indent="-381000" lvl="0" marL="457200" rtl="0">
              <a:lnSpc>
                <a:spcPct val="150000"/>
              </a:lnSpc>
              <a:spcBef>
                <a:spcPts val="0"/>
              </a:spcBef>
              <a:buClr>
                <a:srgbClr val="5C656A"/>
              </a:buClr>
              <a:buSzPct val="100000"/>
              <a:buAutoNum type="arabicPeriod"/>
            </a:pPr>
            <a:r>
              <a:rPr lang="en-US" sz="2400">
                <a:solidFill>
                  <a:srgbClr val="5C656A"/>
                </a:solidFill>
              </a:rPr>
              <a:t>Tie adoption to compensation.  </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Mandate both timeliness and data quality.</a:t>
            </a:r>
          </a:p>
          <a:p>
            <a:pPr indent="-381000" lvl="0" marL="457200" marR="0" rtl="0" algn="l">
              <a:lnSpc>
                <a:spcPct val="150000"/>
              </a:lnSpc>
              <a:spcBef>
                <a:spcPts val="0"/>
              </a:spcBef>
              <a:spcAft>
                <a:spcPts val="0"/>
              </a:spcAft>
              <a:buClr>
                <a:srgbClr val="5C656A"/>
              </a:buClr>
              <a:buSzPct val="100000"/>
              <a:buAutoNum type="arabicPeriod"/>
            </a:pPr>
            <a:r>
              <a:rPr lang="en-US" sz="2400">
                <a:solidFill>
                  <a:srgbClr val="5C656A"/>
                </a:solidFill>
              </a:rPr>
              <a:t>Provide productivity tools such as templates and dashboards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7" name="Shape 2537"/>
        <p:cNvGrpSpPr/>
        <p:nvPr/>
      </p:nvGrpSpPr>
      <p:grpSpPr>
        <a:xfrm>
          <a:off x="0" y="0"/>
          <a:ext cx="0" cy="0"/>
          <a:chOff x="0" y="0"/>
          <a:chExt cx="0" cy="0"/>
        </a:xfrm>
      </p:grpSpPr>
      <p:pic>
        <p:nvPicPr>
          <p:cNvPr descr="Gimasys PPT -01 (1).png" id="2538" name="Shape 2538"/>
          <p:cNvPicPr preferRelativeResize="0"/>
          <p:nvPr/>
        </p:nvPicPr>
        <p:blipFill>
          <a:blip r:embed="rId3">
            <a:alphaModFix/>
          </a:blip>
          <a:stretch>
            <a:fillRect/>
          </a:stretch>
        </p:blipFill>
        <p:spPr>
          <a:xfrm>
            <a:off x="0" y="0"/>
            <a:ext cx="12188823"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Shape 2894"/>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5.</a:t>
            </a:r>
            <a:r>
              <a:rPr lang="en-US"/>
              <a:t>Continuously improve</a:t>
            </a:r>
          </a:p>
        </p:txBody>
      </p:sp>
      <p:sp>
        <p:nvSpPr>
          <p:cNvPr id="2895" name="Shape 2895"/>
          <p:cNvSpPr txBox="1"/>
          <p:nvPr/>
        </p:nvSpPr>
        <p:spPr>
          <a:xfrm>
            <a:off x="1410750" y="1281900"/>
            <a:ext cx="8673900" cy="4294200"/>
          </a:xfrm>
          <a:prstGeom prst="rect">
            <a:avLst/>
          </a:prstGeom>
          <a:noFill/>
          <a:ln>
            <a:noFill/>
          </a:ln>
        </p:spPr>
        <p:txBody>
          <a:bodyPr anchorCtr="0" anchor="ctr" bIns="91425" lIns="91425" rIns="91425" tIns="91425">
            <a:noAutofit/>
          </a:bodyPr>
          <a:lstStyle/>
          <a:p>
            <a:pPr indent="-381000" lvl="0" marL="457200" rtl="0">
              <a:lnSpc>
                <a:spcPct val="150000"/>
              </a:lnSpc>
              <a:spcBef>
                <a:spcPts val="0"/>
              </a:spcBef>
              <a:buClr>
                <a:srgbClr val="5C656A"/>
              </a:buClr>
              <a:buSzPct val="100000"/>
              <a:buAutoNum type="arabicPeriod"/>
            </a:pPr>
            <a:r>
              <a:rPr lang="en-US" sz="2400">
                <a:solidFill>
                  <a:srgbClr val="5C656A"/>
                </a:solidFill>
              </a:rPr>
              <a:t>Collect user feedback  </a:t>
            </a:r>
          </a:p>
          <a:p>
            <a:pPr indent="-381000" lvl="0" marL="457200" rtl="0">
              <a:lnSpc>
                <a:spcPct val="150000"/>
              </a:lnSpc>
              <a:spcBef>
                <a:spcPts val="0"/>
              </a:spcBef>
              <a:buClr>
                <a:srgbClr val="5C656A"/>
              </a:buClr>
              <a:buSzPct val="100000"/>
              <a:buAutoNum type="arabicPeriod"/>
            </a:pPr>
            <a:r>
              <a:rPr lang="en-US" sz="2400">
                <a:solidFill>
                  <a:srgbClr val="5C656A"/>
                </a:solidFill>
              </a:rPr>
              <a:t>Respond to user feedback  </a:t>
            </a:r>
          </a:p>
          <a:p>
            <a:pPr indent="-381000" lvl="0" marL="457200" rtl="0">
              <a:lnSpc>
                <a:spcPct val="150000"/>
              </a:lnSpc>
              <a:spcBef>
                <a:spcPts val="0"/>
              </a:spcBef>
              <a:buClr>
                <a:srgbClr val="5C656A"/>
              </a:buClr>
              <a:buSzPct val="100000"/>
              <a:buAutoNum type="arabicPeriod"/>
            </a:pPr>
            <a:r>
              <a:rPr lang="en-US" sz="2400">
                <a:solidFill>
                  <a:srgbClr val="5C656A"/>
                </a:solidFill>
              </a:rPr>
              <a:t>Measure adoption trends </a:t>
            </a:r>
          </a:p>
          <a:p>
            <a:pPr indent="-381000" lvl="0" marL="457200" rtl="0">
              <a:lnSpc>
                <a:spcPct val="150000"/>
              </a:lnSpc>
              <a:spcBef>
                <a:spcPts val="0"/>
              </a:spcBef>
              <a:buClr>
                <a:srgbClr val="5C656A"/>
              </a:buClr>
              <a:buSzPct val="100000"/>
              <a:buAutoNum type="arabicPeriod"/>
            </a:pPr>
            <a:r>
              <a:rPr lang="en-US" sz="2400">
                <a:solidFill>
                  <a:srgbClr val="5C656A"/>
                </a:solidFill>
              </a:rPr>
              <a:t>Encourage user adoption with incentives  </a:t>
            </a:r>
          </a:p>
          <a:p>
            <a:pPr indent="-381000" lvl="0" marL="457200" rtl="0">
              <a:lnSpc>
                <a:spcPct val="150000"/>
              </a:lnSpc>
              <a:spcBef>
                <a:spcPts val="0"/>
              </a:spcBef>
              <a:buClr>
                <a:srgbClr val="5C656A"/>
              </a:buClr>
              <a:buSzPct val="100000"/>
              <a:buAutoNum type="arabicPeriod"/>
            </a:pPr>
            <a:r>
              <a:rPr lang="en-US" sz="2400">
                <a:solidFill>
                  <a:srgbClr val="5C656A"/>
                </a:solidFill>
              </a:rPr>
              <a:t>Add functionality to boost productivity and adoption  </a:t>
            </a:r>
          </a:p>
          <a:p>
            <a:pPr indent="-381000" lvl="0" marL="457200" rtl="0">
              <a:lnSpc>
                <a:spcPct val="150000"/>
              </a:lnSpc>
              <a:spcBef>
                <a:spcPts val="0"/>
              </a:spcBef>
              <a:buClr>
                <a:srgbClr val="5C656A"/>
              </a:buClr>
              <a:buSzPct val="100000"/>
              <a:buAutoNum type="arabicPeriod"/>
            </a:pPr>
            <a:r>
              <a:rPr lang="en-US" sz="2400">
                <a:solidFill>
                  <a:srgbClr val="5C656A"/>
                </a:solidFill>
              </a:rPr>
              <a:t>Define a strategy for maintaining data quality</a:t>
            </a:r>
          </a:p>
          <a:p>
            <a:pPr indent="-381000" lvl="0" marL="457200" rtl="0">
              <a:lnSpc>
                <a:spcPct val="150000"/>
              </a:lnSpc>
              <a:spcBef>
                <a:spcPts val="0"/>
              </a:spcBef>
              <a:buClr>
                <a:srgbClr val="5C656A"/>
              </a:buClr>
              <a:buSzPct val="100000"/>
              <a:buAutoNum type="arabicPeriod"/>
            </a:pPr>
            <a:r>
              <a:rPr lang="en-US" sz="2400">
                <a:solidFill>
                  <a:srgbClr val="5C656A"/>
                </a:solidFill>
              </a:rPr>
              <a:t>Join the Salesforce.com Community  </a:t>
            </a:r>
          </a:p>
          <a:p>
            <a:pPr indent="-381000" lvl="0" marL="457200" rtl="0">
              <a:lnSpc>
                <a:spcPct val="150000"/>
              </a:lnSpc>
              <a:spcBef>
                <a:spcPts val="0"/>
              </a:spcBef>
              <a:buClr>
                <a:srgbClr val="5C656A"/>
              </a:buClr>
              <a:buSzPct val="100000"/>
              <a:buAutoNum type="arabicPeriod"/>
            </a:pPr>
            <a:r>
              <a:rPr lang="en-US" sz="2400">
                <a:solidFill>
                  <a:srgbClr val="5C656A"/>
                </a:solidFill>
              </a:rPr>
              <a:t>Define a strategy for managing releases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9" name="Shape 2899"/>
        <p:cNvGrpSpPr/>
        <p:nvPr/>
      </p:nvGrpSpPr>
      <p:grpSpPr>
        <a:xfrm>
          <a:off x="0" y="0"/>
          <a:ext cx="0" cy="0"/>
          <a:chOff x="0" y="0"/>
          <a:chExt cx="0" cy="0"/>
        </a:xfrm>
      </p:grpSpPr>
      <p:sp>
        <p:nvSpPr>
          <p:cNvPr id="2900" name="Shape 2900"/>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Salesforce Integration </a:t>
            </a:r>
          </a:p>
        </p:txBody>
      </p:sp>
      <p:sp>
        <p:nvSpPr>
          <p:cNvPr id="2901" name="Shape 2901"/>
          <p:cNvSpPr txBox="1"/>
          <p:nvPr/>
        </p:nvSpPr>
        <p:spPr>
          <a:xfrm>
            <a:off x="1944150" y="1281900"/>
            <a:ext cx="6986100" cy="4294200"/>
          </a:xfrm>
          <a:prstGeom prst="rect">
            <a:avLst/>
          </a:prstGeom>
          <a:noFill/>
          <a:ln>
            <a:noFill/>
          </a:ln>
        </p:spPr>
        <p:txBody>
          <a:bodyPr anchorCtr="0" anchor="ctr" bIns="91425" lIns="91425" rIns="91425" tIns="91425">
            <a:noAutofit/>
          </a:bodyPr>
          <a:lstStyle/>
          <a:p>
            <a:pPr indent="-419100" lvl="0" marL="457200" rtl="0">
              <a:lnSpc>
                <a:spcPct val="150000"/>
              </a:lnSpc>
              <a:spcBef>
                <a:spcPts val="0"/>
              </a:spcBef>
              <a:buClr>
                <a:srgbClr val="5C656A"/>
              </a:buClr>
              <a:buSzPct val="100000"/>
              <a:buAutoNum type="arabicPeriod"/>
            </a:pPr>
            <a:r>
              <a:rPr lang="en-US" sz="3000">
                <a:solidFill>
                  <a:srgbClr val="5C656A"/>
                </a:solidFill>
              </a:rPr>
              <a:t>SSO</a:t>
            </a:r>
            <a:r>
              <a:rPr lang="en-US" sz="3000">
                <a:solidFill>
                  <a:srgbClr val="5C656A"/>
                </a:solidFill>
              </a:rPr>
              <a:t> </a:t>
            </a:r>
          </a:p>
          <a:p>
            <a:pPr indent="-419100" lvl="0" marL="457200" rtl="0">
              <a:lnSpc>
                <a:spcPct val="150000"/>
              </a:lnSpc>
              <a:spcBef>
                <a:spcPts val="0"/>
              </a:spcBef>
              <a:buClr>
                <a:srgbClr val="5C656A"/>
              </a:buClr>
              <a:buSzPct val="100000"/>
              <a:buAutoNum type="arabicPeriod"/>
            </a:pPr>
            <a:r>
              <a:rPr lang="en-US" sz="3000">
                <a:solidFill>
                  <a:srgbClr val="5C656A"/>
                </a:solidFill>
              </a:rPr>
              <a:t>Data integration</a:t>
            </a:r>
          </a:p>
          <a:p>
            <a:pPr indent="-419100" lvl="0" marL="457200" rtl="0">
              <a:lnSpc>
                <a:spcPct val="150000"/>
              </a:lnSpc>
              <a:spcBef>
                <a:spcPts val="0"/>
              </a:spcBef>
              <a:buClr>
                <a:srgbClr val="5C656A"/>
              </a:buClr>
              <a:buSzPct val="100000"/>
              <a:buAutoNum type="arabicPeriod"/>
            </a:pPr>
            <a:r>
              <a:rPr lang="en-US" sz="3000">
                <a:solidFill>
                  <a:srgbClr val="5C656A"/>
                </a:solidFill>
              </a:rPr>
              <a:t>Call Center integration </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5" name="Shape 2905"/>
        <p:cNvGrpSpPr/>
        <p:nvPr/>
      </p:nvGrpSpPr>
      <p:grpSpPr>
        <a:xfrm>
          <a:off x="0" y="0"/>
          <a:ext cx="0" cy="0"/>
          <a:chOff x="0" y="0"/>
          <a:chExt cx="0" cy="0"/>
        </a:xfrm>
      </p:grpSpPr>
      <p:sp>
        <p:nvSpPr>
          <p:cNvPr id="2906" name="Shape 2906"/>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Salesforce Call Center Integration </a:t>
            </a:r>
          </a:p>
        </p:txBody>
      </p:sp>
      <p:pic>
        <p:nvPicPr>
          <p:cNvPr id="2907" name="Shape 2907"/>
          <p:cNvPicPr preferRelativeResize="0"/>
          <p:nvPr/>
        </p:nvPicPr>
        <p:blipFill>
          <a:blip r:embed="rId3">
            <a:alphaModFix/>
          </a:blip>
          <a:stretch>
            <a:fillRect/>
          </a:stretch>
        </p:blipFill>
        <p:spPr>
          <a:xfrm>
            <a:off x="93750" y="1002312"/>
            <a:ext cx="12001500" cy="2390775"/>
          </a:xfrm>
          <a:prstGeom prst="rect">
            <a:avLst/>
          </a:prstGeom>
          <a:noFill/>
          <a:ln>
            <a:noFill/>
          </a:ln>
        </p:spPr>
      </p:pic>
      <p:pic>
        <p:nvPicPr>
          <p:cNvPr id="2908" name="Shape 2908"/>
          <p:cNvPicPr preferRelativeResize="0"/>
          <p:nvPr/>
        </p:nvPicPr>
        <p:blipFill>
          <a:blip r:embed="rId4">
            <a:alphaModFix/>
          </a:blip>
          <a:stretch>
            <a:fillRect/>
          </a:stretch>
        </p:blipFill>
        <p:spPr>
          <a:xfrm>
            <a:off x="723899" y="3393099"/>
            <a:ext cx="7917751" cy="33248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2" name="Shape 2912"/>
        <p:cNvGrpSpPr/>
        <p:nvPr/>
      </p:nvGrpSpPr>
      <p:grpSpPr>
        <a:xfrm>
          <a:off x="0" y="0"/>
          <a:ext cx="0" cy="0"/>
          <a:chOff x="0" y="0"/>
          <a:chExt cx="0" cy="0"/>
        </a:xfrm>
      </p:grpSpPr>
      <p:sp>
        <p:nvSpPr>
          <p:cNvPr id="2913" name="Shape 2913"/>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Salesforce Data Integration </a:t>
            </a:r>
          </a:p>
        </p:txBody>
      </p:sp>
      <p:sp>
        <p:nvSpPr>
          <p:cNvPr id="2914" name="Shape 2914"/>
          <p:cNvSpPr txBox="1"/>
          <p:nvPr/>
        </p:nvSpPr>
        <p:spPr>
          <a:xfrm>
            <a:off x="5997071" y="4497375"/>
            <a:ext cx="4875899" cy="703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Tích hợp mức dữ liệu : Chuyển các dữ liệu cần thiết lên môi trường salesforce </a:t>
            </a:r>
          </a:p>
        </p:txBody>
      </p:sp>
      <p:sp>
        <p:nvSpPr>
          <p:cNvPr id="2915" name="Shape 2915"/>
          <p:cNvSpPr/>
          <p:nvPr/>
        </p:nvSpPr>
        <p:spPr>
          <a:xfrm>
            <a:off x="5673305" y="4162425"/>
            <a:ext cx="253800" cy="1055700"/>
          </a:xfrm>
          <a:prstGeom prst="rightBrace">
            <a:avLst>
              <a:gd fmla="val 8333" name="adj1"/>
              <a:gd fmla="val 50000" name="adj2"/>
            </a:avLst>
          </a:prstGeom>
          <a:no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916" name="Shape 2916"/>
          <p:cNvSpPr txBox="1"/>
          <p:nvPr/>
        </p:nvSpPr>
        <p:spPr>
          <a:xfrm>
            <a:off x="5997071" y="3313100"/>
            <a:ext cx="6008400" cy="735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rgbClr val="000000"/>
                </a:solidFill>
                <a:latin typeface="Arial"/>
                <a:ea typeface="Arial"/>
                <a:cs typeface="Arial"/>
                <a:sym typeface="Arial"/>
              </a:rPr>
              <a:t>Tích hợp mức xử lý nghiệp vụ:  Truy xuất dữ liệu từ hệ thống khác để tham gia vào xử lý quy trình nghiệp vụ </a:t>
            </a:r>
          </a:p>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2917" name="Shape 2917"/>
          <p:cNvSpPr/>
          <p:nvPr/>
        </p:nvSpPr>
        <p:spPr>
          <a:xfrm>
            <a:off x="5690233" y="3009900"/>
            <a:ext cx="253800" cy="1055700"/>
          </a:xfrm>
          <a:prstGeom prst="rightBrace">
            <a:avLst>
              <a:gd fmla="val 8333" name="adj1"/>
              <a:gd fmla="val 50000" name="adj2"/>
            </a:avLst>
          </a:prstGeom>
          <a:no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918" name="Shape 2918"/>
          <p:cNvSpPr/>
          <p:nvPr/>
        </p:nvSpPr>
        <p:spPr>
          <a:xfrm>
            <a:off x="2545684" y="1570037"/>
            <a:ext cx="2429400" cy="3768600"/>
          </a:xfrm>
          <a:prstGeom prst="roundRect">
            <a:avLst>
              <a:gd fmla="val 16667" name="adj"/>
            </a:avLst>
          </a:prstGeom>
          <a:solidFill>
            <a:schemeClr val="lt1"/>
          </a:solidFill>
          <a:ln cap="flat" cmpd="sng" w="28575">
            <a:solidFill>
              <a:srgbClr val="FF0000"/>
            </a:solidFill>
            <a:prstDash val="solid"/>
            <a:miter/>
            <a:headEnd len="med" w="med" type="none"/>
            <a:tailEnd len="med" w="med" type="none"/>
          </a:ln>
          <a:effectLst>
            <a:outerShdw blurRad="63500" dir="2700000" dist="107763">
              <a:schemeClr val="lt2">
                <a:alpha val="49410"/>
              </a:schemeClr>
            </a:outerShdw>
          </a:effectLst>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grpSp>
        <p:nvGrpSpPr>
          <p:cNvPr id="2919" name="Shape 2919"/>
          <p:cNvGrpSpPr/>
          <p:nvPr/>
        </p:nvGrpSpPr>
        <p:grpSpPr>
          <a:xfrm>
            <a:off x="2706537" y="1952625"/>
            <a:ext cx="2143649" cy="3119437"/>
            <a:chOff x="2030410" y="1952625"/>
            <a:chExt cx="1608139" cy="3119437"/>
          </a:xfrm>
        </p:grpSpPr>
        <p:sp>
          <p:nvSpPr>
            <p:cNvPr id="2920" name="Shape 2920"/>
            <p:cNvSpPr/>
            <p:nvPr/>
          </p:nvSpPr>
          <p:spPr>
            <a:xfrm>
              <a:off x="2041525" y="4008437"/>
              <a:ext cx="1584325" cy="1063625"/>
            </a:xfrm>
            <a:prstGeom prst="flowChartMagneticDisk">
              <a:avLst/>
            </a:prstGeom>
            <a:gradFill>
              <a:gsLst>
                <a:gs pos="0">
                  <a:srgbClr val="3C90CE">
                    <a:alpha val="73333"/>
                  </a:srgbClr>
                </a:gs>
                <a:gs pos="100000">
                  <a:srgbClr val="1C435F"/>
                </a:gs>
              </a:gsLst>
              <a:lin ang="5400012"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Data</a:t>
              </a:r>
            </a:p>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 Layer</a:t>
              </a:r>
            </a:p>
          </p:txBody>
        </p:sp>
        <p:sp>
          <p:nvSpPr>
            <p:cNvPr id="2921" name="Shape 2921"/>
            <p:cNvSpPr/>
            <p:nvPr/>
          </p:nvSpPr>
          <p:spPr>
            <a:xfrm>
              <a:off x="2030410" y="3074985"/>
              <a:ext cx="1606550" cy="701675"/>
            </a:xfrm>
            <a:prstGeom prst="flowChartProcess">
              <a:avLst/>
            </a:prstGeom>
            <a:gradFill>
              <a:gsLst>
                <a:gs pos="0">
                  <a:srgbClr val="3C90CE">
                    <a:alpha val="73333"/>
                  </a:srgbClr>
                </a:gs>
                <a:gs pos="100000">
                  <a:srgbClr val="1C435F"/>
                </a:gs>
              </a:gsLst>
              <a:lin ang="5400012"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Application</a:t>
              </a:r>
            </a:p>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 Logic</a:t>
              </a:r>
            </a:p>
          </p:txBody>
        </p:sp>
        <p:cxnSp>
          <p:nvCxnSpPr>
            <p:cNvPr id="2922" name="Shape 2922"/>
            <p:cNvCxnSpPr/>
            <p:nvPr/>
          </p:nvCxnSpPr>
          <p:spPr>
            <a:xfrm>
              <a:off x="2820985" y="3783012"/>
              <a:ext cx="0" cy="373200"/>
            </a:xfrm>
            <a:prstGeom prst="straightConnector1">
              <a:avLst/>
            </a:prstGeom>
            <a:noFill/>
            <a:ln cap="flat" cmpd="sng" w="28575">
              <a:solidFill>
                <a:schemeClr val="dk1"/>
              </a:solidFill>
              <a:prstDash val="solid"/>
              <a:miter/>
              <a:headEnd len="med" w="med" type="stealth"/>
              <a:tailEnd len="med" w="med" type="stealth"/>
            </a:ln>
          </p:spPr>
        </p:cxnSp>
        <p:sp>
          <p:nvSpPr>
            <p:cNvPr id="2923" name="Shape 2923"/>
            <p:cNvSpPr/>
            <p:nvPr/>
          </p:nvSpPr>
          <p:spPr>
            <a:xfrm>
              <a:off x="2032000" y="1952625"/>
              <a:ext cx="1606550" cy="701675"/>
            </a:xfrm>
            <a:prstGeom prst="flowChartProcess">
              <a:avLst/>
            </a:prstGeom>
            <a:gradFill>
              <a:gsLst>
                <a:gs pos="0">
                  <a:srgbClr val="3C90CE">
                    <a:alpha val="73333"/>
                  </a:srgbClr>
                </a:gs>
                <a:gs pos="100000">
                  <a:srgbClr val="1C435F"/>
                </a:gs>
              </a:gsLst>
              <a:lin ang="5400012"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User</a:t>
              </a:r>
            </a:p>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 Interface</a:t>
              </a:r>
            </a:p>
          </p:txBody>
        </p:sp>
        <p:cxnSp>
          <p:nvCxnSpPr>
            <p:cNvPr id="2924" name="Shape 2924"/>
            <p:cNvCxnSpPr/>
            <p:nvPr/>
          </p:nvCxnSpPr>
          <p:spPr>
            <a:xfrm>
              <a:off x="2822575" y="2660650"/>
              <a:ext cx="0" cy="373200"/>
            </a:xfrm>
            <a:prstGeom prst="straightConnector1">
              <a:avLst/>
            </a:prstGeom>
            <a:noFill/>
            <a:ln cap="flat" cmpd="sng" w="28575">
              <a:solidFill>
                <a:schemeClr val="dk1"/>
              </a:solidFill>
              <a:prstDash val="solid"/>
              <a:miter/>
              <a:headEnd len="med" w="med" type="stealth"/>
              <a:tailEnd len="med" w="med" type="stealth"/>
            </a:ln>
          </p:spPr>
        </p:cxnSp>
      </p:grpSp>
      <p:sp>
        <p:nvSpPr>
          <p:cNvPr id="2925" name="Shape 2925"/>
          <p:cNvSpPr txBox="1"/>
          <p:nvPr/>
        </p:nvSpPr>
        <p:spPr>
          <a:xfrm>
            <a:off x="5997071" y="2239960"/>
            <a:ext cx="5370599" cy="703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Tích hợp mức giao diện : Hiển thị màn hình của hệ thống khác trên giao diện người dùng Salesforce </a:t>
            </a:r>
          </a:p>
          <a:p>
            <a:pPr indent="0" lvl="0" marL="0" marR="0" rtl="0" algn="l">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p:txBody>
      </p:sp>
      <p:sp>
        <p:nvSpPr>
          <p:cNvPr id="2926" name="Shape 2926"/>
          <p:cNvSpPr/>
          <p:nvPr/>
        </p:nvSpPr>
        <p:spPr>
          <a:xfrm>
            <a:off x="5690233" y="1905000"/>
            <a:ext cx="253800" cy="1055700"/>
          </a:xfrm>
          <a:prstGeom prst="rightBrace">
            <a:avLst>
              <a:gd fmla="val 8333" name="adj1"/>
              <a:gd fmla="val 50000" name="adj2"/>
            </a:avLst>
          </a:prstGeom>
          <a:no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0" name="Shape 2930"/>
        <p:cNvGrpSpPr/>
        <p:nvPr/>
      </p:nvGrpSpPr>
      <p:grpSpPr>
        <a:xfrm>
          <a:off x="0" y="0"/>
          <a:ext cx="0" cy="0"/>
          <a:chOff x="0" y="0"/>
          <a:chExt cx="0" cy="0"/>
        </a:xfrm>
      </p:grpSpPr>
      <p:pic>
        <p:nvPicPr>
          <p:cNvPr id="2931" name="Shape 2931"/>
          <p:cNvPicPr preferRelativeResize="0"/>
          <p:nvPr/>
        </p:nvPicPr>
        <p:blipFill rotWithShape="1">
          <a:blip r:embed="rId3">
            <a:alphaModFix/>
          </a:blip>
          <a:srcRect b="0" l="0" r="0" t="0"/>
          <a:stretch/>
        </p:blipFill>
        <p:spPr>
          <a:xfrm>
            <a:off x="1017587" y="1169987"/>
            <a:ext cx="6886500" cy="4529100"/>
          </a:xfrm>
          <a:prstGeom prst="rect">
            <a:avLst/>
          </a:prstGeom>
          <a:noFill/>
          <a:ln>
            <a:noFill/>
          </a:ln>
        </p:spPr>
      </p:pic>
      <p:sp>
        <p:nvSpPr>
          <p:cNvPr id="2932" name="Shape 2932"/>
          <p:cNvSpPr txBox="1"/>
          <p:nvPr/>
        </p:nvSpPr>
        <p:spPr>
          <a:xfrm>
            <a:off x="2297110" y="3563937"/>
            <a:ext cx="5550000" cy="2112900"/>
          </a:xfrm>
          <a:prstGeom prst="rect">
            <a:avLst/>
          </a:prstGeom>
          <a:noFill/>
          <a:ln cap="flat" cmpd="sng" w="28575">
            <a:solidFill>
              <a:srgbClr val="FF00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2933" name="Shape 2933"/>
          <p:cNvPicPr preferRelativeResize="0"/>
          <p:nvPr/>
        </p:nvPicPr>
        <p:blipFill rotWithShape="1">
          <a:blip r:embed="rId4">
            <a:alphaModFix/>
          </a:blip>
          <a:srcRect b="0" l="0" r="0" t="0"/>
          <a:stretch/>
        </p:blipFill>
        <p:spPr>
          <a:xfrm>
            <a:off x="3898900" y="5875337"/>
            <a:ext cx="1779600" cy="712799"/>
          </a:xfrm>
          <a:prstGeom prst="rect">
            <a:avLst/>
          </a:prstGeom>
          <a:noFill/>
          <a:ln>
            <a:noFill/>
          </a:ln>
        </p:spPr>
      </p:pic>
      <p:sp>
        <p:nvSpPr>
          <p:cNvPr id="2934" name="Shape 2934"/>
          <p:cNvSpPr txBox="1"/>
          <p:nvPr/>
        </p:nvSpPr>
        <p:spPr>
          <a:xfrm>
            <a:off x="838200" y="241300"/>
            <a:ext cx="8966100" cy="9288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US" sz="2400" u="none" cap="none" strike="noStrike">
                <a:solidFill>
                  <a:srgbClr val="000000"/>
                </a:solidFill>
                <a:latin typeface="Arial"/>
                <a:ea typeface="Arial"/>
                <a:cs typeface="Arial"/>
                <a:sym typeface="Arial"/>
              </a:rPr>
              <a:t>Mô hình 1 : Tích hợp mức giao diện (User Interface)</a:t>
            </a:r>
            <a:br>
              <a:rPr b="1" i="0" lang="en-US" sz="2400" u="none" cap="none" strike="noStrike">
                <a:solidFill>
                  <a:srgbClr val="000000"/>
                </a:solidFill>
                <a:latin typeface="Arial"/>
                <a:ea typeface="Arial"/>
                <a:cs typeface="Arial"/>
                <a:sym typeface="Arial"/>
              </a:rPr>
            </a:br>
          </a:p>
        </p:txBody>
      </p:sp>
      <p:sp>
        <p:nvSpPr>
          <p:cNvPr id="2935" name="Shape 2935"/>
          <p:cNvSpPr txBox="1"/>
          <p:nvPr/>
        </p:nvSpPr>
        <p:spPr>
          <a:xfrm>
            <a:off x="8225325" y="1169975"/>
            <a:ext cx="3482400" cy="3000000"/>
          </a:xfrm>
          <a:prstGeom prst="rect">
            <a:avLst/>
          </a:prstGeom>
          <a:noFill/>
          <a:ln>
            <a:noFill/>
          </a:ln>
        </p:spPr>
        <p:txBody>
          <a:bodyPr anchorCtr="0" anchor="ctr" bIns="91425" lIns="91425" rIns="91425" tIns="91425">
            <a:noAutofit/>
          </a:bodyPr>
          <a:lstStyle/>
          <a:p>
            <a:pPr lvl="0" rtl="0">
              <a:spcBef>
                <a:spcPts val="0"/>
              </a:spcBef>
              <a:buNone/>
            </a:pPr>
            <a:r>
              <a:rPr lang="en-US" sz="2000">
                <a:solidFill>
                  <a:srgbClr val="FF0000"/>
                </a:solidFill>
              </a:rPr>
              <a:t>Tích hợp màn hình giao diện của hệ thống khác vào màn hình Salesforce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9" name="Shape 2939"/>
        <p:cNvGrpSpPr/>
        <p:nvPr/>
      </p:nvGrpSpPr>
      <p:grpSpPr>
        <a:xfrm>
          <a:off x="0" y="0"/>
          <a:ext cx="0" cy="0"/>
          <a:chOff x="0" y="0"/>
          <a:chExt cx="0" cy="0"/>
        </a:xfrm>
      </p:grpSpPr>
      <p:pic>
        <p:nvPicPr>
          <p:cNvPr id="2940" name="Shape 2940"/>
          <p:cNvPicPr preferRelativeResize="0"/>
          <p:nvPr/>
        </p:nvPicPr>
        <p:blipFill rotWithShape="1">
          <a:blip r:embed="rId3">
            <a:alphaModFix/>
          </a:blip>
          <a:srcRect b="0" l="0" r="0" t="0"/>
          <a:stretch/>
        </p:blipFill>
        <p:spPr>
          <a:xfrm>
            <a:off x="3317875" y="5575300"/>
            <a:ext cx="960300" cy="696900"/>
          </a:xfrm>
          <a:prstGeom prst="rect">
            <a:avLst/>
          </a:prstGeom>
          <a:noFill/>
          <a:ln>
            <a:noFill/>
          </a:ln>
        </p:spPr>
      </p:pic>
      <p:sp>
        <p:nvSpPr>
          <p:cNvPr id="2941" name="Shape 2941"/>
          <p:cNvSpPr txBox="1"/>
          <p:nvPr/>
        </p:nvSpPr>
        <p:spPr>
          <a:xfrm>
            <a:off x="304800" y="371400"/>
            <a:ext cx="9394800" cy="696900"/>
          </a:xfrm>
          <a:prstGeom prst="rect">
            <a:avLst/>
          </a:prstGeom>
          <a:noFill/>
          <a:ln>
            <a:noFill/>
          </a:ln>
        </p:spPr>
        <p:txBody>
          <a:bodyPr anchorCtr="0" anchor="t" bIns="45700" lIns="91425" rIns="91425" tIns="45700">
            <a:noAutofit/>
          </a:bodyPr>
          <a:lstStyle/>
          <a:p>
            <a:pPr lvl="0" rtl="0">
              <a:spcBef>
                <a:spcPts val="0"/>
              </a:spcBef>
              <a:buNone/>
            </a:pPr>
            <a:r>
              <a:rPr b="1" lang="en-US" sz="2400"/>
              <a:t>Mô hình </a:t>
            </a:r>
            <a:r>
              <a:rPr b="1" lang="en-US" sz="2400">
                <a:solidFill>
                  <a:srgbClr val="000000"/>
                </a:solidFill>
              </a:rPr>
              <a:t> 2: </a:t>
            </a:r>
            <a:r>
              <a:rPr b="1" lang="en-US" sz="2400"/>
              <a:t>Tích hợp mức xử lý nghiệp vụ</a:t>
            </a:r>
            <a:r>
              <a:rPr b="1" lang="en-US" sz="2400">
                <a:solidFill>
                  <a:srgbClr val="000000"/>
                </a:solidFill>
              </a:rPr>
              <a:t> (Applica</a:t>
            </a:r>
            <a:r>
              <a:rPr b="1" lang="en-US" sz="2400"/>
              <a:t>tion Logic)</a:t>
            </a:r>
          </a:p>
        </p:txBody>
      </p:sp>
      <p:sp>
        <p:nvSpPr>
          <p:cNvPr id="2942" name="Shape 2942"/>
          <p:cNvSpPr txBox="1"/>
          <p:nvPr/>
        </p:nvSpPr>
        <p:spPr>
          <a:xfrm>
            <a:off x="6997700" y="3754437"/>
            <a:ext cx="1922400" cy="338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600" u="none" cap="none" strike="noStrike">
                <a:solidFill>
                  <a:srgbClr val="000000"/>
                </a:solidFill>
                <a:latin typeface="Arial"/>
                <a:ea typeface="Arial"/>
                <a:cs typeface="Arial"/>
                <a:sym typeface="Arial"/>
              </a:rPr>
              <a:t>Real-time Call Out </a:t>
            </a:r>
          </a:p>
        </p:txBody>
      </p:sp>
      <p:pic>
        <p:nvPicPr>
          <p:cNvPr descr="image002" id="2943" name="Shape 2943"/>
          <p:cNvPicPr preferRelativeResize="0"/>
          <p:nvPr/>
        </p:nvPicPr>
        <p:blipFill rotWithShape="1">
          <a:blip r:embed="rId4">
            <a:alphaModFix/>
          </a:blip>
          <a:srcRect b="0" l="0" r="0" t="0"/>
          <a:stretch/>
        </p:blipFill>
        <p:spPr>
          <a:xfrm>
            <a:off x="895350" y="1220787"/>
            <a:ext cx="5877000" cy="4395900"/>
          </a:xfrm>
          <a:prstGeom prst="rect">
            <a:avLst/>
          </a:prstGeom>
          <a:noFill/>
          <a:ln>
            <a:noFill/>
          </a:ln>
        </p:spPr>
      </p:pic>
      <p:cxnSp>
        <p:nvCxnSpPr>
          <p:cNvPr id="2944" name="Shape 2944"/>
          <p:cNvCxnSpPr/>
          <p:nvPr/>
        </p:nvCxnSpPr>
        <p:spPr>
          <a:xfrm>
            <a:off x="5715000" y="3962400"/>
            <a:ext cx="1244700" cy="0"/>
          </a:xfrm>
          <a:prstGeom prst="straightConnector1">
            <a:avLst/>
          </a:prstGeom>
          <a:noFill/>
          <a:ln cap="flat" cmpd="sng" w="12700">
            <a:solidFill>
              <a:srgbClr val="CC3300"/>
            </a:solidFill>
            <a:prstDash val="solid"/>
            <a:miter/>
            <a:headEnd len="lg" w="lg" type="triangle"/>
            <a:tailEnd len="med" w="med" type="none"/>
          </a:ln>
        </p:spPr>
      </p:cxnSp>
      <p:sp>
        <p:nvSpPr>
          <p:cNvPr id="2945" name="Shape 2945"/>
          <p:cNvSpPr txBox="1"/>
          <p:nvPr/>
        </p:nvSpPr>
        <p:spPr>
          <a:xfrm>
            <a:off x="1765300" y="2908300"/>
            <a:ext cx="3949800" cy="2082900"/>
          </a:xfrm>
          <a:prstGeom prst="rect">
            <a:avLst/>
          </a:prstGeom>
          <a:noFill/>
          <a:ln cap="flat" cmpd="sng" w="28575">
            <a:solidFill>
              <a:srgbClr val="CC33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946" name="Shape 2946"/>
          <p:cNvSpPr txBox="1"/>
          <p:nvPr/>
        </p:nvSpPr>
        <p:spPr>
          <a:xfrm>
            <a:off x="7669850" y="534125"/>
            <a:ext cx="3802800" cy="3000000"/>
          </a:xfrm>
          <a:prstGeom prst="rect">
            <a:avLst/>
          </a:prstGeom>
          <a:noFill/>
          <a:ln>
            <a:noFill/>
          </a:ln>
        </p:spPr>
        <p:txBody>
          <a:bodyPr anchorCtr="0" anchor="ctr" bIns="91425" lIns="91425" rIns="91425" tIns="91425">
            <a:noAutofit/>
          </a:bodyPr>
          <a:lstStyle/>
          <a:p>
            <a:pPr lvl="0" rtl="0">
              <a:spcBef>
                <a:spcPts val="0"/>
              </a:spcBef>
              <a:buNone/>
            </a:pPr>
            <a:r>
              <a:rPr lang="en-US" sz="2000">
                <a:solidFill>
                  <a:srgbClr val="FF0000"/>
                </a:solidFill>
              </a:rPr>
              <a:t>Hệ thống Salesforce tại Cisco gọi đến hệ thống khác để kiểm tra thông tin khách hàng</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0" name="Shape 2950"/>
        <p:cNvGrpSpPr/>
        <p:nvPr/>
      </p:nvGrpSpPr>
      <p:grpSpPr>
        <a:xfrm>
          <a:off x="0" y="0"/>
          <a:ext cx="0" cy="0"/>
          <a:chOff x="0" y="0"/>
          <a:chExt cx="0" cy="0"/>
        </a:xfrm>
      </p:grpSpPr>
      <p:grpSp>
        <p:nvGrpSpPr>
          <p:cNvPr id="2951" name="Shape 2951"/>
          <p:cNvGrpSpPr/>
          <p:nvPr/>
        </p:nvGrpSpPr>
        <p:grpSpPr>
          <a:xfrm>
            <a:off x="146050" y="844549"/>
            <a:ext cx="5988000" cy="5219612"/>
            <a:chOff x="146050" y="844550"/>
            <a:chExt cx="5988000" cy="5219612"/>
          </a:xfrm>
        </p:grpSpPr>
        <p:pic>
          <p:nvPicPr>
            <p:cNvPr id="2952" name="Shape 2952"/>
            <p:cNvPicPr preferRelativeResize="0"/>
            <p:nvPr/>
          </p:nvPicPr>
          <p:blipFill rotWithShape="1">
            <a:blip r:embed="rId3">
              <a:alphaModFix/>
            </a:blip>
            <a:srcRect b="0" l="0" r="0" t="0"/>
            <a:stretch/>
          </p:blipFill>
          <p:spPr>
            <a:xfrm>
              <a:off x="298450" y="876300"/>
              <a:ext cx="5708700" cy="5095800"/>
            </a:xfrm>
            <a:prstGeom prst="rect">
              <a:avLst/>
            </a:prstGeom>
            <a:noFill/>
            <a:ln>
              <a:noFill/>
            </a:ln>
          </p:spPr>
        </p:pic>
        <p:sp>
          <p:nvSpPr>
            <p:cNvPr id="2953" name="Shape 2953"/>
            <p:cNvSpPr txBox="1"/>
            <p:nvPr/>
          </p:nvSpPr>
          <p:spPr>
            <a:xfrm>
              <a:off x="146050" y="844550"/>
              <a:ext cx="5988000" cy="496800"/>
            </a:xfrm>
            <a:prstGeom prst="rect">
              <a:avLst/>
            </a:prstGeom>
            <a:solidFill>
              <a:srgbClr val="FFFFF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954" name="Shape 2954"/>
            <p:cNvSpPr txBox="1"/>
            <p:nvPr/>
          </p:nvSpPr>
          <p:spPr>
            <a:xfrm>
              <a:off x="292100" y="5567362"/>
              <a:ext cx="5708700" cy="496800"/>
            </a:xfrm>
            <a:prstGeom prst="rect">
              <a:avLst/>
            </a:prstGeom>
            <a:solidFill>
              <a:srgbClr val="FFFFF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sp>
        <p:nvSpPr>
          <p:cNvPr id="2955" name="Shape 2955"/>
          <p:cNvSpPr txBox="1"/>
          <p:nvPr/>
        </p:nvSpPr>
        <p:spPr>
          <a:xfrm>
            <a:off x="304800" y="393900"/>
            <a:ext cx="8229600" cy="825600"/>
          </a:xfrm>
          <a:prstGeom prst="rect">
            <a:avLst/>
          </a:prstGeom>
          <a:noFill/>
          <a:ln>
            <a:noFill/>
          </a:ln>
        </p:spPr>
        <p:txBody>
          <a:bodyPr anchorCtr="0" anchor="t" bIns="45700" lIns="91425" rIns="91425" tIns="45700">
            <a:noAutofit/>
          </a:bodyPr>
          <a:lstStyle/>
          <a:p>
            <a:pPr lvl="0" rtl="0">
              <a:spcBef>
                <a:spcPts val="0"/>
              </a:spcBef>
              <a:buNone/>
            </a:pPr>
            <a:r>
              <a:rPr b="1" lang="en-US" sz="2400"/>
              <a:t>Mô hình</a:t>
            </a:r>
            <a:r>
              <a:rPr b="1" lang="en-US" sz="2400">
                <a:solidFill>
                  <a:srgbClr val="000000"/>
                </a:solidFill>
              </a:rPr>
              <a:t> </a:t>
            </a:r>
            <a:r>
              <a:rPr b="1" lang="en-US" sz="2400"/>
              <a:t>3</a:t>
            </a:r>
            <a:r>
              <a:rPr b="1" lang="en-US" sz="2400">
                <a:solidFill>
                  <a:srgbClr val="000000"/>
                </a:solidFill>
              </a:rPr>
              <a:t>: </a:t>
            </a:r>
            <a:r>
              <a:rPr b="1" lang="en-US" sz="2400"/>
              <a:t>Tích hợp mức dữ liệu (Data Layer)</a:t>
            </a:r>
          </a:p>
        </p:txBody>
      </p:sp>
      <p:cxnSp>
        <p:nvCxnSpPr>
          <p:cNvPr id="2956" name="Shape 2956"/>
          <p:cNvCxnSpPr/>
          <p:nvPr/>
        </p:nvCxnSpPr>
        <p:spPr>
          <a:xfrm rot="10800000">
            <a:off x="6302399" y="3005274"/>
            <a:ext cx="1889100" cy="7800"/>
          </a:xfrm>
          <a:prstGeom prst="straightConnector1">
            <a:avLst/>
          </a:prstGeom>
          <a:noFill/>
          <a:ln cap="flat" cmpd="sng" w="28575">
            <a:solidFill>
              <a:srgbClr val="FF0000"/>
            </a:solidFill>
            <a:prstDash val="solid"/>
            <a:miter/>
            <a:headEnd len="med" w="med" type="none"/>
            <a:tailEnd len="lg" w="lg" type="triangle"/>
          </a:ln>
        </p:spPr>
      </p:cxnSp>
      <p:sp>
        <p:nvSpPr>
          <p:cNvPr id="2957" name="Shape 2957"/>
          <p:cNvSpPr txBox="1"/>
          <p:nvPr/>
        </p:nvSpPr>
        <p:spPr>
          <a:xfrm>
            <a:off x="6299200" y="3128960"/>
            <a:ext cx="2844900" cy="8256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600" u="none" cap="none" strike="noStrike">
                <a:solidFill>
                  <a:srgbClr val="000000"/>
                </a:solidFill>
                <a:latin typeface="Arial"/>
                <a:ea typeface="Arial"/>
                <a:cs typeface="Arial"/>
                <a:sym typeface="Arial"/>
              </a:rPr>
              <a:t>Đưa thông tin về hoá đơn từ SAP lên lưu trữ và hiển thị trên Salesforce </a:t>
            </a:r>
          </a:p>
        </p:txBody>
      </p:sp>
      <p:cxnSp>
        <p:nvCxnSpPr>
          <p:cNvPr id="2958" name="Shape 2958"/>
          <p:cNvCxnSpPr/>
          <p:nvPr/>
        </p:nvCxnSpPr>
        <p:spPr>
          <a:xfrm rot="10800000">
            <a:off x="6302399" y="2109924"/>
            <a:ext cx="1889100" cy="7800"/>
          </a:xfrm>
          <a:prstGeom prst="straightConnector1">
            <a:avLst/>
          </a:prstGeom>
          <a:noFill/>
          <a:ln cap="flat" cmpd="sng" w="28575">
            <a:solidFill>
              <a:srgbClr val="FF0000"/>
            </a:solidFill>
            <a:prstDash val="solid"/>
            <a:miter/>
            <a:headEnd len="med" w="med" type="none"/>
            <a:tailEnd len="lg" w="lg" type="triangle"/>
          </a:ln>
        </p:spPr>
      </p:cxnSp>
      <p:sp>
        <p:nvSpPr>
          <p:cNvPr id="2959" name="Shape 2959"/>
          <p:cNvSpPr txBox="1"/>
          <p:nvPr/>
        </p:nvSpPr>
        <p:spPr>
          <a:xfrm>
            <a:off x="6466410" y="1373374"/>
            <a:ext cx="1930500" cy="5826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600" u="none" cap="none" strike="noStrike">
                <a:solidFill>
                  <a:srgbClr val="000000"/>
                </a:solidFill>
                <a:latin typeface="Arial"/>
                <a:ea typeface="Arial"/>
                <a:cs typeface="Arial"/>
                <a:sym typeface="Arial"/>
              </a:rPr>
              <a:t>Vùng thông tin của Salesforce</a:t>
            </a:r>
          </a:p>
        </p:txBody>
      </p:sp>
      <p:pic>
        <p:nvPicPr>
          <p:cNvPr descr="Ashland" id="2960" name="Shape 2960"/>
          <p:cNvPicPr preferRelativeResize="0"/>
          <p:nvPr/>
        </p:nvPicPr>
        <p:blipFill rotWithShape="1">
          <a:blip r:embed="rId4">
            <a:alphaModFix/>
          </a:blip>
          <a:srcRect b="0" l="0" r="0" t="0"/>
          <a:stretch/>
        </p:blipFill>
        <p:spPr>
          <a:xfrm>
            <a:off x="2082800" y="5816600"/>
            <a:ext cx="2590800" cy="371400"/>
          </a:xfrm>
          <a:prstGeom prst="rect">
            <a:avLst/>
          </a:prstGeom>
          <a:noFill/>
          <a:ln>
            <a:noFill/>
          </a:ln>
        </p:spPr>
      </p:pic>
      <p:grpSp>
        <p:nvGrpSpPr>
          <p:cNvPr id="2961" name="Shape 2961"/>
          <p:cNvGrpSpPr/>
          <p:nvPr/>
        </p:nvGrpSpPr>
        <p:grpSpPr>
          <a:xfrm>
            <a:off x="0" y="5643562"/>
            <a:ext cx="1747800" cy="1214399"/>
            <a:chOff x="0" y="5643562"/>
            <a:chExt cx="1747800" cy="1214399"/>
          </a:xfrm>
        </p:grpSpPr>
        <p:pic>
          <p:nvPicPr>
            <p:cNvPr descr="Cloud2_rgb" id="2962" name="Shape 2962"/>
            <p:cNvPicPr preferRelativeResize="0"/>
            <p:nvPr/>
          </p:nvPicPr>
          <p:blipFill rotWithShape="1">
            <a:blip r:embed="rId5">
              <a:alphaModFix/>
            </a:blip>
            <a:srcRect b="5651" l="5105" r="0" t="0"/>
            <a:stretch/>
          </p:blipFill>
          <p:spPr>
            <a:xfrm>
              <a:off x="0" y="5643562"/>
              <a:ext cx="1747800" cy="1214399"/>
            </a:xfrm>
            <a:prstGeom prst="rect">
              <a:avLst/>
            </a:prstGeom>
            <a:noFill/>
            <a:ln>
              <a:noFill/>
            </a:ln>
          </p:spPr>
        </p:pic>
        <p:pic>
          <p:nvPicPr>
            <p:cNvPr descr="bug2_rgb" id="2963" name="Shape 2963"/>
            <p:cNvPicPr preferRelativeResize="0"/>
            <p:nvPr/>
          </p:nvPicPr>
          <p:blipFill/>
          <p:spPr>
            <a:xfrm>
              <a:off x="325437" y="5862637"/>
              <a:ext cx="793800" cy="746099"/>
            </a:xfrm>
            <a:prstGeom prst="rect">
              <a:avLst/>
            </a:prstGeom>
            <a:solidFill>
              <a:srgbClr val="FFFFFF"/>
            </a:solidFill>
            <a:ln>
              <a:noFill/>
            </a:ln>
          </p:spPr>
        </p:pic>
      </p:grpSp>
      <p:sp>
        <p:nvSpPr>
          <p:cNvPr id="2964" name="Shape 2964"/>
          <p:cNvSpPr txBox="1"/>
          <p:nvPr/>
        </p:nvSpPr>
        <p:spPr>
          <a:xfrm>
            <a:off x="890587" y="2603500"/>
            <a:ext cx="5046600" cy="604800"/>
          </a:xfrm>
          <a:prstGeom prst="rect">
            <a:avLst/>
          </a:prstGeom>
          <a:noFill/>
          <a:ln cap="flat" cmpd="sng" w="28575">
            <a:solidFill>
              <a:srgbClr val="CC33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965" name="Shape 2965"/>
          <p:cNvSpPr txBox="1"/>
          <p:nvPr/>
        </p:nvSpPr>
        <p:spPr>
          <a:xfrm>
            <a:off x="9144100" y="3005275"/>
            <a:ext cx="3000000" cy="3000000"/>
          </a:xfrm>
          <a:prstGeom prst="rect">
            <a:avLst/>
          </a:prstGeom>
          <a:noFill/>
          <a:ln>
            <a:noFill/>
          </a:ln>
        </p:spPr>
        <p:txBody>
          <a:bodyPr anchorCtr="0" anchor="ctr" bIns="91425" lIns="91425" rIns="91425" tIns="91425">
            <a:noAutofit/>
          </a:bodyPr>
          <a:lstStyle/>
          <a:p>
            <a:pPr lvl="0" rtl="0">
              <a:spcBef>
                <a:spcPts val="0"/>
              </a:spcBef>
              <a:buNone/>
            </a:pPr>
            <a:r>
              <a:rPr lang="en-US" sz="2000">
                <a:solidFill>
                  <a:srgbClr val="FF0000"/>
                </a:solidFill>
              </a:rPr>
              <a:t>Hiển thị Hoá đơn của SAP ERP</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9" name="Shape 2969"/>
        <p:cNvGrpSpPr/>
        <p:nvPr/>
      </p:nvGrpSpPr>
      <p:grpSpPr>
        <a:xfrm>
          <a:off x="0" y="0"/>
          <a:ext cx="0" cy="0"/>
          <a:chOff x="0" y="0"/>
          <a:chExt cx="0" cy="0"/>
        </a:xfrm>
      </p:grpSpPr>
      <p:sp>
        <p:nvSpPr>
          <p:cNvPr id="2970" name="Shape 2970"/>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Salesforce Data Integration Demo</a:t>
            </a:r>
          </a:p>
        </p:txBody>
      </p:sp>
      <p:sp>
        <p:nvSpPr>
          <p:cNvPr id="2971" name="Shape 2971"/>
          <p:cNvSpPr txBox="1"/>
          <p:nvPr/>
        </p:nvSpPr>
        <p:spPr>
          <a:xfrm>
            <a:off x="1944150" y="1281900"/>
            <a:ext cx="6986100" cy="4294200"/>
          </a:xfrm>
          <a:prstGeom prst="rect">
            <a:avLst/>
          </a:prstGeom>
          <a:noFill/>
          <a:ln>
            <a:noFill/>
          </a:ln>
        </p:spPr>
        <p:txBody>
          <a:bodyPr anchorCtr="0" anchor="ctr" bIns="91425" lIns="91425" rIns="91425" tIns="91425">
            <a:noAutofit/>
          </a:bodyPr>
          <a:lstStyle/>
          <a:p>
            <a:pPr lvl="0" rtl="0">
              <a:lnSpc>
                <a:spcPct val="150000"/>
              </a:lnSpc>
              <a:spcBef>
                <a:spcPts val="0"/>
              </a:spcBef>
              <a:buNone/>
            </a:pPr>
            <a:r>
              <a:rPr lang="en-US" sz="3000">
                <a:solidFill>
                  <a:srgbClr val="5C656A"/>
                </a:solidFill>
              </a:rPr>
              <a:t>ERP integration - Real time data query </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5" name="Shape 2975"/>
        <p:cNvGrpSpPr/>
        <p:nvPr/>
      </p:nvGrpSpPr>
      <p:grpSpPr>
        <a:xfrm>
          <a:off x="0" y="0"/>
          <a:ext cx="0" cy="0"/>
          <a:chOff x="0" y="0"/>
          <a:chExt cx="0" cy="0"/>
        </a:xfrm>
      </p:grpSpPr>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2" name="Shape 2542"/>
        <p:cNvGrpSpPr/>
        <p:nvPr/>
      </p:nvGrpSpPr>
      <p:grpSpPr>
        <a:xfrm>
          <a:off x="0" y="0"/>
          <a:ext cx="0" cy="0"/>
          <a:chOff x="0" y="0"/>
          <a:chExt cx="0" cy="0"/>
        </a:xfrm>
      </p:grpSpPr>
      <p:pic>
        <p:nvPicPr>
          <p:cNvPr descr="Gimasys PPT -02.png" id="2543" name="Shape 2543"/>
          <p:cNvPicPr preferRelativeResize="0"/>
          <p:nvPr/>
        </p:nvPicPr>
        <p:blipFill>
          <a:blip r:embed="rId3">
            <a:alphaModFix/>
          </a:blip>
          <a:stretch>
            <a:fillRect/>
          </a:stretch>
        </p:blipFill>
        <p:spPr>
          <a:xfrm>
            <a:off x="0" y="0"/>
            <a:ext cx="12188825"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7" name="Shape 2547"/>
        <p:cNvGrpSpPr/>
        <p:nvPr/>
      </p:nvGrpSpPr>
      <p:grpSpPr>
        <a:xfrm>
          <a:off x="0" y="0"/>
          <a:ext cx="0" cy="0"/>
          <a:chOff x="0" y="0"/>
          <a:chExt cx="0" cy="0"/>
        </a:xfrm>
      </p:grpSpPr>
      <p:sp>
        <p:nvSpPr>
          <p:cNvPr id="2548" name="Shape 2548"/>
          <p:cNvSpPr txBox="1"/>
          <p:nvPr>
            <p:ph type="title"/>
          </p:nvPr>
        </p:nvSpPr>
        <p:spPr>
          <a:xfrm>
            <a:off x="571500" y="63500"/>
            <a:ext cx="11046000" cy="990000"/>
          </a:xfrm>
          <a:prstGeom prst="rect">
            <a:avLst/>
          </a:prstGeom>
        </p:spPr>
        <p:txBody>
          <a:bodyPr anchorCtr="0" anchor="b" bIns="91425" lIns="91425" rIns="91425" tIns="91425">
            <a:noAutofit/>
          </a:bodyPr>
          <a:lstStyle/>
          <a:p>
            <a:pPr lvl="0">
              <a:spcBef>
                <a:spcPts val="0"/>
              </a:spcBef>
              <a:buNone/>
            </a:pPr>
            <a:r>
              <a:rPr lang="en-US"/>
              <a:t>C</a:t>
            </a:r>
            <a:r>
              <a:rPr lang="en-US"/>
              <a:t>ustomer experience</a:t>
            </a:r>
            <a:r>
              <a:rPr lang="en-US"/>
              <a:t> </a:t>
            </a:r>
            <a:r>
              <a:rPr lang="en-US"/>
              <a:t>in Vietnam </a:t>
            </a:r>
          </a:p>
        </p:txBody>
      </p:sp>
      <p:sp>
        <p:nvSpPr>
          <p:cNvPr id="2549" name="Shape 2549"/>
          <p:cNvSpPr/>
          <p:nvPr/>
        </p:nvSpPr>
        <p:spPr>
          <a:xfrm>
            <a:off x="152400" y="1705400"/>
            <a:ext cx="4669800" cy="1668900"/>
          </a:xfrm>
          <a:prstGeom prst="wedgeEllipseCallout">
            <a:avLst>
              <a:gd fmla="val -20833" name="adj1"/>
              <a:gd fmla="val 625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1200"/>
              </a:spcBef>
              <a:spcAft>
                <a:spcPts val="200"/>
              </a:spcAft>
              <a:buNone/>
            </a:pPr>
            <a:r>
              <a:rPr lang="en-US" sz="1800">
                <a:solidFill>
                  <a:srgbClr val="5C656A"/>
                </a:solidFill>
              </a:rPr>
              <a:t>Xin lỗi quý khách, hiện tại các đường dây đểu bận, xin quý khách vui lòng gọi lại sau !</a:t>
            </a:r>
          </a:p>
        </p:txBody>
      </p:sp>
      <p:pic>
        <p:nvPicPr>
          <p:cNvPr descr="content://com.google.android.googlequicksearchbox.CommonContentProvider/assist.com.google.android.apps.gsa.staticplugins.assist.screenshot.ScreenshotProvider/com.google.android.apps.gsa.staticplugins.assist.screenshot.ScreenshotProvider/ScreenAssistScreenshots/Screenshot_20170725-080339.png" id="2550" name="Shape 2550"/>
          <p:cNvPicPr preferRelativeResize="0"/>
          <p:nvPr/>
        </p:nvPicPr>
        <p:blipFill rotWithShape="1">
          <a:blip r:embed="rId3">
            <a:alphaModFix/>
          </a:blip>
          <a:srcRect b="0" l="0" r="0" t="18804"/>
          <a:stretch/>
        </p:blipFill>
        <p:spPr>
          <a:xfrm>
            <a:off x="4938625" y="1410050"/>
            <a:ext cx="3265024" cy="4713098"/>
          </a:xfrm>
          <a:prstGeom prst="rect">
            <a:avLst/>
          </a:prstGeom>
          <a:noFill/>
          <a:ln>
            <a:noFill/>
          </a:ln>
        </p:spPr>
      </p:pic>
      <p:pic>
        <p:nvPicPr>
          <p:cNvPr descr="content://com.google.android.googlequicksearchbox.CommonContentProvider/assist.com.google.android.apps.gsa.staticplugins.assist.screenshot.ScreenshotProvider/com.google.android.apps.gsa.staticplugins.assist.screenshot.ScreenshotProvider/ScreenAssistScreenshots/Screenshot_20170725-080606.png" id="2551" name="Shape 2551"/>
          <p:cNvPicPr preferRelativeResize="0"/>
          <p:nvPr/>
        </p:nvPicPr>
        <p:blipFill rotWithShape="1">
          <a:blip r:embed="rId4">
            <a:alphaModFix/>
          </a:blip>
          <a:srcRect b="0" l="1047" r="1057" t="12464"/>
          <a:stretch/>
        </p:blipFill>
        <p:spPr>
          <a:xfrm>
            <a:off x="8548675" y="900850"/>
            <a:ext cx="3265024" cy="5693875"/>
          </a:xfrm>
          <a:prstGeom prst="rect">
            <a:avLst/>
          </a:prstGeom>
          <a:noFill/>
          <a:ln>
            <a:noFill/>
          </a:ln>
        </p:spPr>
      </p:pic>
      <p:sp>
        <p:nvSpPr>
          <p:cNvPr id="2552" name="Shape 2552"/>
          <p:cNvSpPr/>
          <p:nvPr/>
        </p:nvSpPr>
        <p:spPr>
          <a:xfrm>
            <a:off x="1534425" y="3374300"/>
            <a:ext cx="1905600" cy="1502100"/>
          </a:xfrm>
          <a:prstGeom prst="upArrowCallout">
            <a:avLst>
              <a:gd fmla="val 25000" name="adj1"/>
              <a:gd fmla="val 25000" name="adj2"/>
              <a:gd fmla="val 25000" name="adj3"/>
              <a:gd fmla="val 64977" name="adj4"/>
            </a:avLst>
          </a:prstGeom>
          <a:solidFill>
            <a:srgbClr val="FFFFFF"/>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V</a:t>
            </a:r>
            <a:r>
              <a:rPr lang="en-US"/>
              <a:t>ấn đề quá tải hệ thống call center  theo thời điểm</a:t>
            </a:r>
          </a:p>
        </p:txBody>
      </p:sp>
      <p:sp>
        <p:nvSpPr>
          <p:cNvPr id="2553" name="Shape 2553"/>
          <p:cNvSpPr/>
          <p:nvPr/>
        </p:nvSpPr>
        <p:spPr>
          <a:xfrm>
            <a:off x="2479250" y="4956450"/>
            <a:ext cx="2503200" cy="1380900"/>
          </a:xfrm>
          <a:prstGeom prst="rightArrowCallout">
            <a:avLst>
              <a:gd fmla="val 25000" name="adj1"/>
              <a:gd fmla="val 25000" name="adj2"/>
              <a:gd fmla="val 25000" name="adj3"/>
              <a:gd fmla="val 64977" name="adj4"/>
            </a:avLst>
          </a:prstGeom>
          <a:solidFill>
            <a:srgbClr val="FFFFFF"/>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Vấn đề truyền thông nội bộ và liên lạc với khách hàng </a:t>
            </a:r>
          </a:p>
        </p:txBody>
      </p:sp>
      <p:sp>
        <p:nvSpPr>
          <p:cNvPr id="2554" name="Shape 2554"/>
          <p:cNvSpPr/>
          <p:nvPr/>
        </p:nvSpPr>
        <p:spPr>
          <a:xfrm>
            <a:off x="8848925" y="139450"/>
            <a:ext cx="2503200" cy="990000"/>
          </a:xfrm>
          <a:prstGeom prst="downArrowCallout">
            <a:avLst>
              <a:gd fmla="val 25000" name="adj1"/>
              <a:gd fmla="val 25000" name="adj2"/>
              <a:gd fmla="val 25000" name="adj3"/>
              <a:gd fmla="val 64977" name="adj4"/>
            </a:avLst>
          </a:prstGeom>
          <a:solidFill>
            <a:srgbClr val="FFFFFF"/>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V</a:t>
            </a:r>
            <a:r>
              <a:rPr lang="en-US"/>
              <a:t>ấn đề về quy trình hỗ trợ khách hàng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8" name="Shape 2558"/>
        <p:cNvGrpSpPr/>
        <p:nvPr/>
      </p:nvGrpSpPr>
      <p:grpSpPr>
        <a:xfrm>
          <a:off x="0" y="0"/>
          <a:ext cx="0" cy="0"/>
          <a:chOff x="0" y="0"/>
          <a:chExt cx="0" cy="0"/>
        </a:xfrm>
      </p:grpSpPr>
      <p:sp>
        <p:nvSpPr>
          <p:cNvPr id="2559" name="Shape 2559"/>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What is in the World</a:t>
            </a:r>
          </a:p>
        </p:txBody>
      </p:sp>
      <p:sp>
        <p:nvSpPr>
          <p:cNvPr descr="Give every customer an instant, personalized, service experience, on the messaging app of their choice." id="2560" name="Shape 2560" title="Service Cloud LiveMessage Demo">
            <a:hlinkClick r:id="rId3"/>
          </p:cNvPr>
          <p:cNvSpPr/>
          <p:nvPr/>
        </p:nvSpPr>
        <p:spPr>
          <a:xfrm>
            <a:off x="571487" y="2804100"/>
            <a:ext cx="4572000" cy="3429000"/>
          </a:xfrm>
          <a:prstGeom prst="rect">
            <a:avLst/>
          </a:prstGeom>
          <a:blipFill>
            <a:blip r:embed="rId4">
              <a:alphaModFix/>
            </a:blip>
            <a:stretch>
              <a:fillRect/>
            </a:stretch>
          </a:blipFill>
          <a:ln>
            <a:noFill/>
          </a:ln>
        </p:spPr>
      </p:sp>
      <p:sp>
        <p:nvSpPr>
          <p:cNvPr id="2561" name="Shape 2561"/>
          <p:cNvSpPr/>
          <p:nvPr/>
        </p:nvSpPr>
        <p:spPr>
          <a:xfrm>
            <a:off x="1693200" y="1196400"/>
            <a:ext cx="2328600" cy="1637100"/>
          </a:xfrm>
          <a:prstGeom prst="downArrowCallout">
            <a:avLst>
              <a:gd fmla="val 25000" name="adj1"/>
              <a:gd fmla="val 25000" name="adj2"/>
              <a:gd fmla="val 25000" name="adj3"/>
              <a:gd fmla="val 64977" name="adj4"/>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lang="en-US" sz="2400"/>
              <a:t>Service Cloud LiveMessage</a:t>
            </a:r>
          </a:p>
        </p:txBody>
      </p:sp>
      <p:sp>
        <p:nvSpPr>
          <p:cNvPr id="2562" name="Shape 2562"/>
          <p:cNvSpPr/>
          <p:nvPr/>
        </p:nvSpPr>
        <p:spPr>
          <a:xfrm>
            <a:off x="7178425" y="327125"/>
            <a:ext cx="2884200" cy="1750500"/>
          </a:xfrm>
          <a:prstGeom prst="downArrowCallout">
            <a:avLst>
              <a:gd fmla="val 25000" name="adj1"/>
              <a:gd fmla="val 25000" name="adj2"/>
              <a:gd fmla="val 25000" name="adj3"/>
              <a:gd fmla="val 64977" name="adj4"/>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lang="en-US" sz="2400"/>
              <a:t>Lightning Service Console with Omni chanenel</a:t>
            </a:r>
          </a:p>
        </p:txBody>
      </p:sp>
      <p:sp>
        <p:nvSpPr>
          <p:cNvPr descr="Lightning Service Console lets agents everywhere deliver fast, personalized customer service more efficiently than ever before." id="2563" name="Shape 2563" title="Lightning Service Console Feature Demo">
            <a:hlinkClick r:id="rId5"/>
          </p:cNvPr>
          <p:cNvSpPr/>
          <p:nvPr/>
        </p:nvSpPr>
        <p:spPr>
          <a:xfrm>
            <a:off x="6334512" y="2077625"/>
            <a:ext cx="4572000" cy="3429000"/>
          </a:xfrm>
          <a:prstGeom prst="rect">
            <a:avLst/>
          </a:prstGeom>
          <a:blipFill>
            <a:blip r:embed="rId6">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7" name="Shape 2567"/>
        <p:cNvGrpSpPr/>
        <p:nvPr/>
      </p:nvGrpSpPr>
      <p:grpSpPr>
        <a:xfrm>
          <a:off x="0" y="0"/>
          <a:ext cx="0" cy="0"/>
          <a:chOff x="0" y="0"/>
          <a:chExt cx="0" cy="0"/>
        </a:xfrm>
      </p:grpSpPr>
      <p:sp>
        <p:nvSpPr>
          <p:cNvPr id="2568" name="Shape 2568"/>
          <p:cNvSpPr txBox="1"/>
          <p:nvPr>
            <p:ph type="title"/>
          </p:nvPr>
        </p:nvSpPr>
        <p:spPr>
          <a:xfrm>
            <a:off x="419100" y="63500"/>
            <a:ext cx="11046000" cy="990000"/>
          </a:xfrm>
          <a:prstGeom prst="rect">
            <a:avLst/>
          </a:prstGeom>
        </p:spPr>
        <p:txBody>
          <a:bodyPr anchorCtr="0" anchor="b" bIns="91425" lIns="91425" rIns="91425" tIns="91425">
            <a:noAutofit/>
          </a:bodyPr>
          <a:lstStyle/>
          <a:p>
            <a:pPr lvl="0">
              <a:spcBef>
                <a:spcPts val="0"/>
              </a:spcBef>
              <a:buNone/>
            </a:pPr>
            <a:r>
              <a:rPr lang="en-US"/>
              <a:t>What is in the World</a:t>
            </a:r>
          </a:p>
        </p:txBody>
      </p:sp>
      <p:pic>
        <p:nvPicPr>
          <p:cNvPr id="2569" name="Shape 2569"/>
          <p:cNvPicPr preferRelativeResize="0"/>
          <p:nvPr/>
        </p:nvPicPr>
        <p:blipFill>
          <a:blip r:embed="rId3">
            <a:alphaModFix/>
          </a:blip>
          <a:stretch>
            <a:fillRect/>
          </a:stretch>
        </p:blipFill>
        <p:spPr>
          <a:xfrm>
            <a:off x="4392949" y="463574"/>
            <a:ext cx="7604299" cy="4813899"/>
          </a:xfrm>
          <a:prstGeom prst="rect">
            <a:avLst/>
          </a:prstGeom>
          <a:noFill/>
          <a:ln>
            <a:noFill/>
          </a:ln>
        </p:spPr>
      </p:pic>
      <p:sp>
        <p:nvSpPr>
          <p:cNvPr id="2570" name="Shape 2570"/>
          <p:cNvSpPr/>
          <p:nvPr/>
        </p:nvSpPr>
        <p:spPr>
          <a:xfrm>
            <a:off x="2002825" y="2122175"/>
            <a:ext cx="2144400" cy="1496700"/>
          </a:xfrm>
          <a:prstGeom prst="righ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sz="2400"/>
              <a:t>Self Services Portal</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4" name="Shape 2574"/>
        <p:cNvGrpSpPr/>
        <p:nvPr/>
      </p:nvGrpSpPr>
      <p:grpSpPr>
        <a:xfrm>
          <a:off x="0" y="0"/>
          <a:ext cx="0" cy="0"/>
          <a:chOff x="0" y="0"/>
          <a:chExt cx="0" cy="0"/>
        </a:xfrm>
      </p:grpSpPr>
      <p:sp>
        <p:nvSpPr>
          <p:cNvPr id="2575" name="Shape 2575"/>
          <p:cNvSpPr txBox="1"/>
          <p:nvPr>
            <p:ph type="title"/>
          </p:nvPr>
        </p:nvSpPr>
        <p:spPr>
          <a:xfrm>
            <a:off x="571500" y="63500"/>
            <a:ext cx="11046000" cy="990000"/>
          </a:xfrm>
          <a:prstGeom prst="rect">
            <a:avLst/>
          </a:prstGeom>
        </p:spPr>
        <p:txBody>
          <a:bodyPr anchorCtr="0" anchor="b" bIns="91425" lIns="91425" rIns="91425" tIns="91425">
            <a:noAutofit/>
          </a:bodyPr>
          <a:lstStyle/>
          <a:p>
            <a:pPr lvl="0" rtl="0">
              <a:spcBef>
                <a:spcPts val="0"/>
              </a:spcBef>
              <a:buNone/>
            </a:pPr>
            <a:r>
              <a:rPr lang="en-US"/>
              <a:t>What is success Salesforce implementation</a:t>
            </a:r>
          </a:p>
        </p:txBody>
      </p:sp>
      <p:pic>
        <p:nvPicPr>
          <p:cNvPr id="2576" name="Shape 2576"/>
          <p:cNvPicPr preferRelativeResize="0"/>
          <p:nvPr/>
        </p:nvPicPr>
        <p:blipFill>
          <a:blip r:embed="rId3">
            <a:alphaModFix/>
          </a:blip>
          <a:stretch>
            <a:fillRect/>
          </a:stretch>
        </p:blipFill>
        <p:spPr>
          <a:xfrm>
            <a:off x="1755275" y="1162925"/>
            <a:ext cx="8648700" cy="426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0" name="Shape 2580"/>
        <p:cNvGrpSpPr/>
        <p:nvPr/>
      </p:nvGrpSpPr>
      <p:grpSpPr>
        <a:xfrm>
          <a:off x="0" y="0"/>
          <a:ext cx="0" cy="0"/>
          <a:chOff x="0" y="0"/>
          <a:chExt cx="0" cy="0"/>
        </a:xfrm>
      </p:grpSpPr>
      <p:sp>
        <p:nvSpPr>
          <p:cNvPr id="2581" name="Shape 2581"/>
          <p:cNvSpPr txBox="1"/>
          <p:nvPr>
            <p:ph type="title"/>
          </p:nvPr>
        </p:nvSpPr>
        <p:spPr>
          <a:xfrm>
            <a:off x="571500" y="63500"/>
            <a:ext cx="11046000" cy="990000"/>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t/>
            </a:r>
            <a:endParaRPr b="0" i="0" sz="3200" u="none" cap="none" strike="noStrike">
              <a:solidFill>
                <a:schemeClr val="accent1"/>
              </a:solidFill>
              <a:latin typeface="Arial"/>
              <a:ea typeface="Arial"/>
              <a:cs typeface="Arial"/>
              <a:sym typeface="Arial"/>
            </a:endParaRPr>
          </a:p>
        </p:txBody>
      </p:sp>
      <p:sp>
        <p:nvSpPr>
          <p:cNvPr id="2582" name="Shape 2582"/>
          <p:cNvSpPr txBox="1"/>
          <p:nvPr>
            <p:ph idx="1" type="body"/>
          </p:nvPr>
        </p:nvSpPr>
        <p:spPr>
          <a:xfrm>
            <a:off x="571500" y="1081137"/>
            <a:ext cx="11046000" cy="3693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100000"/>
              <a:buFont typeface="Arial"/>
              <a:buNone/>
            </a:pPr>
            <a:r>
              <a:t/>
            </a:r>
            <a:endParaRPr b="0" i="0" sz="2400" u="none" cap="none" strike="noStrike">
              <a:solidFill>
                <a:schemeClr val="accent2"/>
              </a:solidFill>
              <a:latin typeface="Arial"/>
              <a:ea typeface="Arial"/>
              <a:cs typeface="Arial"/>
              <a:sym typeface="Arial"/>
            </a:endParaRPr>
          </a:p>
        </p:txBody>
      </p:sp>
      <p:sp>
        <p:nvSpPr>
          <p:cNvPr id="2583" name="Shape 2583"/>
          <p:cNvSpPr txBox="1"/>
          <p:nvPr>
            <p:ph idx="11" type="ftr"/>
          </p:nvPr>
        </p:nvSpPr>
        <p:spPr>
          <a:xfrm>
            <a:off x="577850" y="6498167"/>
            <a:ext cx="10587000" cy="181200"/>
          </a:xfrm>
          <a:prstGeom prst="rect">
            <a:avLst/>
          </a:prstGeom>
          <a:noFill/>
          <a:ln>
            <a:noFill/>
          </a:ln>
        </p:spPr>
        <p:txBody>
          <a:bodyPr anchorCtr="0" anchor="t" bIns="0" lIns="0" rIns="0" tIns="0">
            <a:noAutofit/>
          </a:bodyPr>
          <a:lstStyle/>
          <a:p>
            <a:pPr indent="0" lvl="0" marL="0" marR="0" rtl="0" algn="l">
              <a:spcBef>
                <a:spcPts val="0"/>
              </a:spcBef>
              <a:spcAft>
                <a:spcPts val="0"/>
              </a:spcAft>
              <a:buSzPct val="25000"/>
              <a:buNone/>
            </a:pPr>
            <a:r>
              <a:t/>
            </a:r>
            <a:endParaRPr sz="1000">
              <a:solidFill>
                <a:srgbClr val="AFB5BA"/>
              </a:solidFill>
              <a:latin typeface="Arial"/>
              <a:ea typeface="Arial"/>
              <a:cs typeface="Arial"/>
              <a:sym typeface="Arial"/>
            </a:endParaRPr>
          </a:p>
        </p:txBody>
      </p:sp>
      <p:pic>
        <p:nvPicPr>
          <p:cNvPr id="2584" name="Shape 2584"/>
          <p:cNvPicPr preferRelativeResize="0"/>
          <p:nvPr/>
        </p:nvPicPr>
        <p:blipFill rotWithShape="1">
          <a:blip r:embed="rId3">
            <a:alphaModFix/>
          </a:blip>
          <a:srcRect b="0" l="0" r="0" t="0"/>
          <a:stretch/>
        </p:blipFill>
        <p:spPr>
          <a:xfrm>
            <a:off x="0" y="63500"/>
            <a:ext cx="12188700" cy="6729900"/>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